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omments/comment1.xml" ContentType="application/vnd.openxmlformats-officedocument.presentationml.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comment2.xml" ContentType="application/vnd.openxmlformats-officedocument.presentationml.comment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handoutMasterIdLst>
    <p:handoutMasterId r:id="rId27"/>
  </p:handoutMasterIdLst>
  <p:sldIdLst>
    <p:sldId id="256" r:id="rId2"/>
    <p:sldId id="278" r:id="rId3"/>
    <p:sldId id="279" r:id="rId4"/>
    <p:sldId id="280" r:id="rId5"/>
    <p:sldId id="281" r:id="rId6"/>
    <p:sldId id="265" r:id="rId7"/>
    <p:sldId id="258" r:id="rId8"/>
    <p:sldId id="260" r:id="rId9"/>
    <p:sldId id="261" r:id="rId10"/>
    <p:sldId id="263" r:id="rId11"/>
    <p:sldId id="264" r:id="rId12"/>
    <p:sldId id="266" r:id="rId13"/>
    <p:sldId id="267" r:id="rId14"/>
    <p:sldId id="262" r:id="rId15"/>
    <p:sldId id="268" r:id="rId16"/>
    <p:sldId id="269" r:id="rId17"/>
    <p:sldId id="270" r:id="rId18"/>
    <p:sldId id="272" r:id="rId19"/>
    <p:sldId id="273" r:id="rId20"/>
    <p:sldId id="274" r:id="rId21"/>
    <p:sldId id="275" r:id="rId22"/>
    <p:sldId id="276" r:id="rId23"/>
    <p:sldId id="277" r:id="rId24"/>
    <p:sldId id="259" r:id="rId25"/>
  </p:sldIdLst>
  <p:sldSz cx="12192000" cy="6858000"/>
  <p:notesSz cx="6858000" cy="9144000"/>
  <p:defaultTextStyle>
    <a:defPPr>
      <a:defRPr lang="es-G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lia Ivette Hernández Pérez" initials="DIHP" lastIdx="2" clrIdx="0">
    <p:extLst>
      <p:ext uri="{19B8F6BF-5375-455C-9EA6-DF929625EA0E}">
        <p15:presenceInfo xmlns:p15="http://schemas.microsoft.com/office/powerpoint/2012/main" userId="S-1-5-21-489378211-200756079-1850952788-23743" providerId="AD"/>
      </p:ext>
    </p:extLst>
  </p:cmAuthor>
  <p:cmAuthor id="2" name="David Ottoniel Véliz Ambrocio" initials="DOVA" lastIdx="1" clrIdx="1">
    <p:extLst>
      <p:ext uri="{19B8F6BF-5375-455C-9EA6-DF929625EA0E}">
        <p15:presenceInfo xmlns:p15="http://schemas.microsoft.com/office/powerpoint/2012/main" userId="S-1-5-21-489378211-200756079-1850952788-2508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varScale="1">
        <p:scale>
          <a:sx n="117" d="100"/>
          <a:sy n="117" d="100"/>
        </p:scale>
        <p:origin x="808" y="168"/>
      </p:cViewPr>
      <p:guideLst/>
    </p:cSldViewPr>
  </p:slideViewPr>
  <p:notesTextViewPr>
    <p:cViewPr>
      <p:scale>
        <a:sx n="1" d="1"/>
        <a:sy n="1" d="1"/>
      </p:scale>
      <p:origin x="0" y="0"/>
    </p:cViewPr>
  </p:notesTextViewPr>
  <p:notesViewPr>
    <p:cSldViewPr snapToGrid="0">
      <p:cViewPr varScale="1">
        <p:scale>
          <a:sx n="97" d="100"/>
          <a:sy n="97" d="100"/>
        </p:scale>
        <p:origin x="4328"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4-06-06T13:49:26.858" idx="1">
    <p:pos x="4722" y="2499"/>
    <p:text>Recuerdo que en la cadena de resutados los proyectos son subproductos, solo verificar.</p:text>
    <p:extLst>
      <p:ext uri="{C676402C-5697-4E1C-873F-D02D1690AC5C}">
        <p15:threadingInfo xmlns:p15="http://schemas.microsoft.com/office/powerpoint/2012/main" timeZoneBias="36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24-06-06T14:29:20.613" idx="1">
    <p:pos x="10" y="10"/>
    <p:text>Se agrego texto y se actualizó esta diapositiva</p:text>
    <p:extLst>
      <p:ext uri="{C676402C-5697-4E1C-873F-D02D1690AC5C}">
        <p15:threadingInfo xmlns:p15="http://schemas.microsoft.com/office/powerpoint/2012/main" timeZoneBias="36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5DADE75-2589-40FE-B7C0-8884B37C7D11}"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86F2C41B-3996-40F5-83EB-57AF2BAF8DA9}">
      <dgm:prSet phldrT="[Texto]" custT="1"/>
      <dgm:spPr>
        <a:solidFill>
          <a:srgbClr val="7FB0D3"/>
        </a:solidFill>
        <a:ln>
          <a:noFill/>
        </a:ln>
      </dgm:spPr>
      <dgm:t>
        <a:bodyPr/>
        <a:lstStyle/>
        <a:p>
          <a:pPr>
            <a:lnSpc>
              <a:spcPct val="100000"/>
            </a:lnSpc>
          </a:pPr>
          <a:r>
            <a:rPr lang="es-GT" sz="1400" b="1" dirty="0">
              <a:latin typeface="Helvetica" pitchFamily="2" charset="0"/>
            </a:rPr>
            <a:t>FORMULACIÓN Y EVALUACIÓN</a:t>
          </a:r>
          <a:endParaRPr lang="en-US" sz="1400" b="1" dirty="0">
            <a:latin typeface="Helvetica" pitchFamily="2" charset="0"/>
          </a:endParaRPr>
        </a:p>
      </dgm:t>
    </dgm:pt>
    <dgm:pt modelId="{BF064A99-6FA2-48F4-97B1-7C6C0C08C962}" type="parTrans" cxnId="{FC99C236-32D0-4A40-875B-77CC8B31AC02}">
      <dgm:prSet/>
      <dgm:spPr/>
      <dgm:t>
        <a:bodyPr/>
        <a:lstStyle/>
        <a:p>
          <a:endParaRPr lang="en-US"/>
        </a:p>
      </dgm:t>
    </dgm:pt>
    <dgm:pt modelId="{EB8ED135-9F94-41C4-997B-2D27F16C76CD}" type="sibTrans" cxnId="{FC99C236-32D0-4A40-875B-77CC8B31AC02}">
      <dgm:prSet/>
      <dgm:spPr/>
      <dgm:t>
        <a:bodyPr/>
        <a:lstStyle/>
        <a:p>
          <a:endParaRPr lang="en-US"/>
        </a:p>
      </dgm:t>
    </dgm:pt>
    <dgm:pt modelId="{957C69F8-03A1-4BAE-9A81-1F2C99E5304E}">
      <dgm:prSet phldrT="[Texto]" custT="1"/>
      <dgm:spPr>
        <a:solidFill>
          <a:srgbClr val="4F96DA"/>
        </a:solidFill>
      </dgm:spPr>
      <dgm:t>
        <a:bodyPr/>
        <a:lstStyle/>
        <a:p>
          <a:pPr>
            <a:lnSpc>
              <a:spcPct val="100000"/>
            </a:lnSpc>
          </a:pPr>
          <a:r>
            <a:rPr lang="es-GT" sz="1400" b="1" dirty="0">
              <a:latin typeface="Helvetica" pitchFamily="2" charset="0"/>
            </a:rPr>
            <a:t>REGISTRO</a:t>
          </a:r>
          <a:endParaRPr lang="en-US" sz="1400" b="1" dirty="0">
            <a:latin typeface="Helvetica" pitchFamily="2" charset="0"/>
          </a:endParaRPr>
        </a:p>
      </dgm:t>
    </dgm:pt>
    <dgm:pt modelId="{8671DAD4-8771-4738-9A01-136CCA450F30}" type="parTrans" cxnId="{79721D57-A9D2-4A6F-B785-851F939A0867}">
      <dgm:prSet/>
      <dgm:spPr/>
      <dgm:t>
        <a:bodyPr/>
        <a:lstStyle/>
        <a:p>
          <a:endParaRPr lang="en-US"/>
        </a:p>
      </dgm:t>
    </dgm:pt>
    <dgm:pt modelId="{38D9D9BC-6CC6-4133-98CE-1A0FD6EBBA50}" type="sibTrans" cxnId="{79721D57-A9D2-4A6F-B785-851F939A0867}">
      <dgm:prSet/>
      <dgm:spPr/>
      <dgm:t>
        <a:bodyPr/>
        <a:lstStyle/>
        <a:p>
          <a:endParaRPr lang="en-US"/>
        </a:p>
      </dgm:t>
    </dgm:pt>
    <dgm:pt modelId="{76BFD344-13B1-4762-974A-8325F520F537}">
      <dgm:prSet phldrT="[Texto]" custT="1"/>
      <dgm:spPr>
        <a:solidFill>
          <a:srgbClr val="0070C0"/>
        </a:solidFill>
      </dgm:spPr>
      <dgm:t>
        <a:bodyPr/>
        <a:lstStyle/>
        <a:p>
          <a:pPr>
            <a:lnSpc>
              <a:spcPct val="100000"/>
            </a:lnSpc>
          </a:pPr>
          <a:r>
            <a:rPr lang="es-GT" sz="1400" b="1" dirty="0">
              <a:latin typeface="Helvetica" pitchFamily="2" charset="0"/>
            </a:rPr>
            <a:t>PRESENTACIÓN</a:t>
          </a:r>
          <a:endParaRPr lang="en-US" sz="1400" b="1" dirty="0">
            <a:latin typeface="Helvetica" pitchFamily="2" charset="0"/>
          </a:endParaRPr>
        </a:p>
      </dgm:t>
    </dgm:pt>
    <dgm:pt modelId="{8D2178E4-2132-4D07-8E54-66E6754412AA}" type="parTrans" cxnId="{28248091-4A88-4A9B-8949-5070CA88D082}">
      <dgm:prSet/>
      <dgm:spPr/>
      <dgm:t>
        <a:bodyPr/>
        <a:lstStyle/>
        <a:p>
          <a:endParaRPr lang="en-US"/>
        </a:p>
      </dgm:t>
    </dgm:pt>
    <dgm:pt modelId="{9A66A92E-9BC6-48CC-A7FE-57C270190732}" type="sibTrans" cxnId="{28248091-4A88-4A9B-8949-5070CA88D082}">
      <dgm:prSet/>
      <dgm:spPr/>
      <dgm:t>
        <a:bodyPr/>
        <a:lstStyle/>
        <a:p>
          <a:endParaRPr lang="en-US"/>
        </a:p>
      </dgm:t>
    </dgm:pt>
    <dgm:pt modelId="{94596109-C065-4370-A83D-A3C3E511D18D}">
      <dgm:prSet phldrT="[Texto]" custT="1"/>
      <dgm:spPr>
        <a:solidFill>
          <a:schemeClr val="accent1">
            <a:lumMod val="75000"/>
          </a:schemeClr>
        </a:solidFill>
      </dgm:spPr>
      <dgm:t>
        <a:bodyPr/>
        <a:lstStyle/>
        <a:p>
          <a:pPr>
            <a:lnSpc>
              <a:spcPct val="100000"/>
            </a:lnSpc>
          </a:pPr>
          <a:r>
            <a:rPr lang="es-GT" sz="1400" b="1" dirty="0">
              <a:latin typeface="Helvetica" pitchFamily="2" charset="0"/>
            </a:rPr>
            <a:t>OPINIÓN TÉCNICA</a:t>
          </a:r>
          <a:endParaRPr lang="en-US" sz="1400" b="1" dirty="0">
            <a:latin typeface="Helvetica" pitchFamily="2" charset="0"/>
          </a:endParaRPr>
        </a:p>
      </dgm:t>
    </dgm:pt>
    <dgm:pt modelId="{975B0575-9F5A-4C2C-AEE9-37EFC5CE8158}" type="parTrans" cxnId="{0F3B8BEE-582D-4696-89BB-ACDD8D5E5F6C}">
      <dgm:prSet/>
      <dgm:spPr/>
      <dgm:t>
        <a:bodyPr/>
        <a:lstStyle/>
        <a:p>
          <a:endParaRPr lang="en-US"/>
        </a:p>
      </dgm:t>
    </dgm:pt>
    <dgm:pt modelId="{EC284ED0-8569-4139-93EB-4B1B6E9A3CEB}" type="sibTrans" cxnId="{0F3B8BEE-582D-4696-89BB-ACDD8D5E5F6C}">
      <dgm:prSet/>
      <dgm:spPr/>
      <dgm:t>
        <a:bodyPr/>
        <a:lstStyle/>
        <a:p>
          <a:endParaRPr lang="en-US"/>
        </a:p>
      </dgm:t>
    </dgm:pt>
    <dgm:pt modelId="{F4B2E918-4B89-4571-8E93-130B3AC5FFB0}">
      <dgm:prSet phldrT="[Texto]" custT="1"/>
      <dgm:spPr>
        <a:solidFill>
          <a:schemeClr val="accent1">
            <a:lumMod val="50000"/>
          </a:schemeClr>
        </a:solidFill>
      </dgm:spPr>
      <dgm:t>
        <a:bodyPr/>
        <a:lstStyle/>
        <a:p>
          <a:pPr>
            <a:lnSpc>
              <a:spcPct val="100000"/>
            </a:lnSpc>
          </a:pPr>
          <a:r>
            <a:rPr lang="es-GT" sz="1400" b="1" dirty="0">
              <a:latin typeface="Helvetica" pitchFamily="2" charset="0"/>
            </a:rPr>
            <a:t>MONITOREO Y SEGUIMIENTO</a:t>
          </a:r>
          <a:endParaRPr lang="en-US" sz="1400" b="1" dirty="0">
            <a:latin typeface="Helvetica" pitchFamily="2" charset="0"/>
          </a:endParaRPr>
        </a:p>
      </dgm:t>
    </dgm:pt>
    <dgm:pt modelId="{29669AD2-B84A-4520-8B17-0316EE36AF53}" type="parTrans" cxnId="{A22F6D62-2A8F-4DF9-A5F7-3ECC65A39883}">
      <dgm:prSet/>
      <dgm:spPr/>
      <dgm:t>
        <a:bodyPr/>
        <a:lstStyle/>
        <a:p>
          <a:endParaRPr lang="en-US"/>
        </a:p>
      </dgm:t>
    </dgm:pt>
    <dgm:pt modelId="{EDC863A1-B6B0-4D24-AACD-547C310889E1}" type="sibTrans" cxnId="{A22F6D62-2A8F-4DF9-A5F7-3ECC65A39883}">
      <dgm:prSet/>
      <dgm:spPr/>
      <dgm:t>
        <a:bodyPr/>
        <a:lstStyle/>
        <a:p>
          <a:endParaRPr lang="en-US"/>
        </a:p>
      </dgm:t>
    </dgm:pt>
    <dgm:pt modelId="{6B88837F-C5E3-4C70-94F3-53753B6B97E5}" type="pres">
      <dgm:prSet presAssocID="{55DADE75-2589-40FE-B7C0-8884B37C7D11}" presName="CompostProcess" presStyleCnt="0">
        <dgm:presLayoutVars>
          <dgm:dir/>
          <dgm:resizeHandles val="exact"/>
        </dgm:presLayoutVars>
      </dgm:prSet>
      <dgm:spPr/>
    </dgm:pt>
    <dgm:pt modelId="{8FE7B2C0-362A-4886-9987-B47367E6D59E}" type="pres">
      <dgm:prSet presAssocID="{55DADE75-2589-40FE-B7C0-8884B37C7D11}" presName="arrow" presStyleLbl="bgShp" presStyleIdx="0" presStyleCnt="1" custLinFactNeighborX="-3100" custLinFactNeighborY="728"/>
      <dgm:spPr>
        <a:solidFill>
          <a:schemeClr val="accent5">
            <a:lumMod val="20000"/>
            <a:lumOff val="80000"/>
          </a:schemeClr>
        </a:solidFill>
      </dgm:spPr>
    </dgm:pt>
    <dgm:pt modelId="{3A432153-63A9-4EFF-AD5E-E0E1FDD358D3}" type="pres">
      <dgm:prSet presAssocID="{55DADE75-2589-40FE-B7C0-8884B37C7D11}" presName="linearProcess" presStyleCnt="0"/>
      <dgm:spPr/>
    </dgm:pt>
    <dgm:pt modelId="{DE8EE17B-B47E-4E3C-8DC9-30F61CC90E1A}" type="pres">
      <dgm:prSet presAssocID="{86F2C41B-3996-40F5-83EB-57AF2BAF8DA9}" presName="textNode" presStyleLbl="node1" presStyleIdx="0" presStyleCnt="5" custLinFactNeighborY="15330">
        <dgm:presLayoutVars>
          <dgm:bulletEnabled val="1"/>
        </dgm:presLayoutVars>
      </dgm:prSet>
      <dgm:spPr/>
    </dgm:pt>
    <dgm:pt modelId="{88F3A106-0DB7-4B61-92A0-F82D11FB0E12}" type="pres">
      <dgm:prSet presAssocID="{EB8ED135-9F94-41C4-997B-2D27F16C76CD}" presName="sibTrans" presStyleCnt="0"/>
      <dgm:spPr/>
    </dgm:pt>
    <dgm:pt modelId="{739325DC-CC72-44A7-90B5-3D591C94BBF8}" type="pres">
      <dgm:prSet presAssocID="{957C69F8-03A1-4BAE-9A81-1F2C99E5304E}" presName="textNode" presStyleLbl="node1" presStyleIdx="1" presStyleCnt="5" custLinFactNeighborY="15330">
        <dgm:presLayoutVars>
          <dgm:bulletEnabled val="1"/>
        </dgm:presLayoutVars>
      </dgm:prSet>
      <dgm:spPr/>
    </dgm:pt>
    <dgm:pt modelId="{F0CC39A2-C05C-4B04-8331-EC50B1017DA4}" type="pres">
      <dgm:prSet presAssocID="{38D9D9BC-6CC6-4133-98CE-1A0FD6EBBA50}" presName="sibTrans" presStyleCnt="0"/>
      <dgm:spPr/>
    </dgm:pt>
    <dgm:pt modelId="{5B99A0AF-5A2B-4D16-9D9D-F9C435A4E193}" type="pres">
      <dgm:prSet presAssocID="{76BFD344-13B1-4762-974A-8325F520F537}" presName="textNode" presStyleLbl="node1" presStyleIdx="2" presStyleCnt="5" custLinFactNeighborY="15330">
        <dgm:presLayoutVars>
          <dgm:bulletEnabled val="1"/>
        </dgm:presLayoutVars>
      </dgm:prSet>
      <dgm:spPr/>
    </dgm:pt>
    <dgm:pt modelId="{C71F1A3F-DCE0-444A-9141-C88209C4C8C4}" type="pres">
      <dgm:prSet presAssocID="{9A66A92E-9BC6-48CC-A7FE-57C270190732}" presName="sibTrans" presStyleCnt="0"/>
      <dgm:spPr/>
    </dgm:pt>
    <dgm:pt modelId="{6FB41C36-4A5D-4397-9706-367BC9D1ABDC}" type="pres">
      <dgm:prSet presAssocID="{94596109-C065-4370-A83D-A3C3E511D18D}" presName="textNode" presStyleLbl="node1" presStyleIdx="3" presStyleCnt="5" custLinFactNeighborY="15330">
        <dgm:presLayoutVars>
          <dgm:bulletEnabled val="1"/>
        </dgm:presLayoutVars>
      </dgm:prSet>
      <dgm:spPr/>
    </dgm:pt>
    <dgm:pt modelId="{2BF32164-60E6-4E39-923B-825297E1B830}" type="pres">
      <dgm:prSet presAssocID="{EC284ED0-8569-4139-93EB-4B1B6E9A3CEB}" presName="sibTrans" presStyleCnt="0"/>
      <dgm:spPr/>
    </dgm:pt>
    <dgm:pt modelId="{ED9B4D70-BE5D-4C51-94D3-A12B443B6F94}" type="pres">
      <dgm:prSet presAssocID="{F4B2E918-4B89-4571-8E93-130B3AC5FFB0}" presName="textNode" presStyleLbl="node1" presStyleIdx="4" presStyleCnt="5" custLinFactNeighborY="15330">
        <dgm:presLayoutVars>
          <dgm:bulletEnabled val="1"/>
        </dgm:presLayoutVars>
      </dgm:prSet>
      <dgm:spPr/>
    </dgm:pt>
  </dgm:ptLst>
  <dgm:cxnLst>
    <dgm:cxn modelId="{FC99C236-32D0-4A40-875B-77CC8B31AC02}" srcId="{55DADE75-2589-40FE-B7C0-8884B37C7D11}" destId="{86F2C41B-3996-40F5-83EB-57AF2BAF8DA9}" srcOrd="0" destOrd="0" parTransId="{BF064A99-6FA2-48F4-97B1-7C6C0C08C962}" sibTransId="{EB8ED135-9F94-41C4-997B-2D27F16C76CD}"/>
    <dgm:cxn modelId="{F33D0753-0360-4922-B5DB-1D4CC0F1CEAB}" type="presOf" srcId="{55DADE75-2589-40FE-B7C0-8884B37C7D11}" destId="{6B88837F-C5E3-4C70-94F3-53753B6B97E5}" srcOrd="0" destOrd="0" presId="urn:microsoft.com/office/officeart/2005/8/layout/hProcess9"/>
    <dgm:cxn modelId="{79721D57-A9D2-4A6F-B785-851F939A0867}" srcId="{55DADE75-2589-40FE-B7C0-8884B37C7D11}" destId="{957C69F8-03A1-4BAE-9A81-1F2C99E5304E}" srcOrd="1" destOrd="0" parTransId="{8671DAD4-8771-4738-9A01-136CCA450F30}" sibTransId="{38D9D9BC-6CC6-4133-98CE-1A0FD6EBBA50}"/>
    <dgm:cxn modelId="{A22F6D62-2A8F-4DF9-A5F7-3ECC65A39883}" srcId="{55DADE75-2589-40FE-B7C0-8884B37C7D11}" destId="{F4B2E918-4B89-4571-8E93-130B3AC5FFB0}" srcOrd="4" destOrd="0" parTransId="{29669AD2-B84A-4520-8B17-0316EE36AF53}" sibTransId="{EDC863A1-B6B0-4D24-AACD-547C310889E1}"/>
    <dgm:cxn modelId="{28248091-4A88-4A9B-8949-5070CA88D082}" srcId="{55DADE75-2589-40FE-B7C0-8884B37C7D11}" destId="{76BFD344-13B1-4762-974A-8325F520F537}" srcOrd="2" destOrd="0" parTransId="{8D2178E4-2132-4D07-8E54-66E6754412AA}" sibTransId="{9A66A92E-9BC6-48CC-A7FE-57C270190732}"/>
    <dgm:cxn modelId="{3BC11799-0774-4717-9AA8-A4250AA5E9C0}" type="presOf" srcId="{76BFD344-13B1-4762-974A-8325F520F537}" destId="{5B99A0AF-5A2B-4D16-9D9D-F9C435A4E193}" srcOrd="0" destOrd="0" presId="urn:microsoft.com/office/officeart/2005/8/layout/hProcess9"/>
    <dgm:cxn modelId="{6B1006E4-8B96-4315-AC84-EEF1C05684A3}" type="presOf" srcId="{86F2C41B-3996-40F5-83EB-57AF2BAF8DA9}" destId="{DE8EE17B-B47E-4E3C-8DC9-30F61CC90E1A}" srcOrd="0" destOrd="0" presId="urn:microsoft.com/office/officeart/2005/8/layout/hProcess9"/>
    <dgm:cxn modelId="{E30F89EC-A2E9-4947-AB9A-32FBDDDF4A3B}" type="presOf" srcId="{F4B2E918-4B89-4571-8E93-130B3AC5FFB0}" destId="{ED9B4D70-BE5D-4C51-94D3-A12B443B6F94}" srcOrd="0" destOrd="0" presId="urn:microsoft.com/office/officeart/2005/8/layout/hProcess9"/>
    <dgm:cxn modelId="{0F3B8BEE-582D-4696-89BB-ACDD8D5E5F6C}" srcId="{55DADE75-2589-40FE-B7C0-8884B37C7D11}" destId="{94596109-C065-4370-A83D-A3C3E511D18D}" srcOrd="3" destOrd="0" parTransId="{975B0575-9F5A-4C2C-AEE9-37EFC5CE8158}" sibTransId="{EC284ED0-8569-4139-93EB-4B1B6E9A3CEB}"/>
    <dgm:cxn modelId="{154C8BF6-41D3-4559-8BCC-D3B57220B49E}" type="presOf" srcId="{957C69F8-03A1-4BAE-9A81-1F2C99E5304E}" destId="{739325DC-CC72-44A7-90B5-3D591C94BBF8}" srcOrd="0" destOrd="0" presId="urn:microsoft.com/office/officeart/2005/8/layout/hProcess9"/>
    <dgm:cxn modelId="{F3B3ACF7-877A-4CB1-8590-16073E5B099B}" type="presOf" srcId="{94596109-C065-4370-A83D-A3C3E511D18D}" destId="{6FB41C36-4A5D-4397-9706-367BC9D1ABDC}" srcOrd="0" destOrd="0" presId="urn:microsoft.com/office/officeart/2005/8/layout/hProcess9"/>
    <dgm:cxn modelId="{96E926FE-70FD-45D7-8D57-AF93DBEF144E}" type="presParOf" srcId="{6B88837F-C5E3-4C70-94F3-53753B6B97E5}" destId="{8FE7B2C0-362A-4886-9987-B47367E6D59E}" srcOrd="0" destOrd="0" presId="urn:microsoft.com/office/officeart/2005/8/layout/hProcess9"/>
    <dgm:cxn modelId="{EBD9FB0C-328F-41AA-9193-75EBACA544F2}" type="presParOf" srcId="{6B88837F-C5E3-4C70-94F3-53753B6B97E5}" destId="{3A432153-63A9-4EFF-AD5E-E0E1FDD358D3}" srcOrd="1" destOrd="0" presId="urn:microsoft.com/office/officeart/2005/8/layout/hProcess9"/>
    <dgm:cxn modelId="{D23DFFFC-D1F8-4564-89D0-B9EB239B1831}" type="presParOf" srcId="{3A432153-63A9-4EFF-AD5E-E0E1FDD358D3}" destId="{DE8EE17B-B47E-4E3C-8DC9-30F61CC90E1A}" srcOrd="0" destOrd="0" presId="urn:microsoft.com/office/officeart/2005/8/layout/hProcess9"/>
    <dgm:cxn modelId="{2759210E-46AA-42A2-9F29-AAB5FFE121E1}" type="presParOf" srcId="{3A432153-63A9-4EFF-AD5E-E0E1FDD358D3}" destId="{88F3A106-0DB7-4B61-92A0-F82D11FB0E12}" srcOrd="1" destOrd="0" presId="urn:microsoft.com/office/officeart/2005/8/layout/hProcess9"/>
    <dgm:cxn modelId="{9ADC8ED8-D67B-4FCF-BF7D-8AA22292B216}" type="presParOf" srcId="{3A432153-63A9-4EFF-AD5E-E0E1FDD358D3}" destId="{739325DC-CC72-44A7-90B5-3D591C94BBF8}" srcOrd="2" destOrd="0" presId="urn:microsoft.com/office/officeart/2005/8/layout/hProcess9"/>
    <dgm:cxn modelId="{8AFE604D-855C-4CBC-A35E-09866AC327B9}" type="presParOf" srcId="{3A432153-63A9-4EFF-AD5E-E0E1FDD358D3}" destId="{F0CC39A2-C05C-4B04-8331-EC50B1017DA4}" srcOrd="3" destOrd="0" presId="urn:microsoft.com/office/officeart/2005/8/layout/hProcess9"/>
    <dgm:cxn modelId="{B08EDC2A-79EA-4719-8398-E0BB5B18371D}" type="presParOf" srcId="{3A432153-63A9-4EFF-AD5E-E0E1FDD358D3}" destId="{5B99A0AF-5A2B-4D16-9D9D-F9C435A4E193}" srcOrd="4" destOrd="0" presId="urn:microsoft.com/office/officeart/2005/8/layout/hProcess9"/>
    <dgm:cxn modelId="{E5DB2750-1342-4A8B-94C1-6CB1554C5A3C}" type="presParOf" srcId="{3A432153-63A9-4EFF-AD5E-E0E1FDD358D3}" destId="{C71F1A3F-DCE0-444A-9141-C88209C4C8C4}" srcOrd="5" destOrd="0" presId="urn:microsoft.com/office/officeart/2005/8/layout/hProcess9"/>
    <dgm:cxn modelId="{B2AB4912-1141-474B-9C24-51A1FAA29758}" type="presParOf" srcId="{3A432153-63A9-4EFF-AD5E-E0E1FDD358D3}" destId="{6FB41C36-4A5D-4397-9706-367BC9D1ABDC}" srcOrd="6" destOrd="0" presId="urn:microsoft.com/office/officeart/2005/8/layout/hProcess9"/>
    <dgm:cxn modelId="{6A7C7602-AB04-4E08-928F-4ECCDBD7020C}" type="presParOf" srcId="{3A432153-63A9-4EFF-AD5E-E0E1FDD358D3}" destId="{2BF32164-60E6-4E39-923B-825297E1B830}" srcOrd="7" destOrd="0" presId="urn:microsoft.com/office/officeart/2005/8/layout/hProcess9"/>
    <dgm:cxn modelId="{B8817559-CA59-470A-AADF-1E5295E2CC96}" type="presParOf" srcId="{3A432153-63A9-4EFF-AD5E-E0E1FDD358D3}" destId="{ED9B4D70-BE5D-4C51-94D3-A12B443B6F94}" srcOrd="8"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B56BD85-DA53-41D2-AD83-0BD26DAD024A}"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s-GT"/>
        </a:p>
      </dgm:t>
    </dgm:pt>
    <dgm:pt modelId="{97EF4072-AE8B-49AF-B611-B5601705D3DD}">
      <dgm:prSet phldrT="[Texto]" custT="1"/>
      <dgm:spPr/>
      <dgm:t>
        <a:bodyPr/>
        <a:lstStyle/>
        <a:p>
          <a:pPr algn="ctr"/>
          <a:r>
            <a:rPr lang="es-GT" sz="1400" b="1" dirty="0"/>
            <a:t>Las EPI deben registrar en el SNIP, como máximo en los primeros 10 días de cada mes, los informes de avance físico del proyecto, así como evidenciarlo con fotografías con coordenadas del proyecto y fecha. </a:t>
          </a:r>
        </a:p>
      </dgm:t>
    </dgm:pt>
    <dgm:pt modelId="{76B554CE-EEDF-4EA0-A606-9032ED50162D}" type="parTrans" cxnId="{A6441C78-9E0A-42C3-84E8-8FAA5B085234}">
      <dgm:prSet/>
      <dgm:spPr/>
      <dgm:t>
        <a:bodyPr/>
        <a:lstStyle/>
        <a:p>
          <a:endParaRPr lang="es-GT"/>
        </a:p>
      </dgm:t>
    </dgm:pt>
    <dgm:pt modelId="{D3034341-4EB5-41DC-8C7C-76C64A775CF9}" type="sibTrans" cxnId="{A6441C78-9E0A-42C3-84E8-8FAA5B085234}">
      <dgm:prSet/>
      <dgm:spPr/>
      <dgm:t>
        <a:bodyPr/>
        <a:lstStyle/>
        <a:p>
          <a:endParaRPr lang="es-GT"/>
        </a:p>
      </dgm:t>
    </dgm:pt>
    <dgm:pt modelId="{856CA96F-531D-4D0C-BF5F-0A2E93642FFC}">
      <dgm:prSet phldrT="[Texto]" custT="1"/>
      <dgm:spPr/>
      <dgm:t>
        <a:bodyPr/>
        <a:lstStyle/>
        <a:p>
          <a:r>
            <a:rPr lang="es-GT" sz="1400" b="1" dirty="0"/>
            <a:t>El avance físico a que se hace referencia en el numeral anterior debe registrarse a nivel de componente (rubros) y actividades (renglones de trabajo), en el módulo de seguimiento del SNIP. </a:t>
          </a:r>
        </a:p>
      </dgm:t>
    </dgm:pt>
    <dgm:pt modelId="{179C6263-8FF0-432A-A936-F4AE40432648}" type="parTrans" cxnId="{8EBC41DA-B529-4D4A-8C45-C43C0787455F}">
      <dgm:prSet/>
      <dgm:spPr/>
      <dgm:t>
        <a:bodyPr/>
        <a:lstStyle/>
        <a:p>
          <a:endParaRPr lang="es-GT"/>
        </a:p>
      </dgm:t>
    </dgm:pt>
    <dgm:pt modelId="{3C3E6659-3EE0-4C6F-B3D8-F2156A55FCD4}" type="sibTrans" cxnId="{8EBC41DA-B529-4D4A-8C45-C43C0787455F}">
      <dgm:prSet/>
      <dgm:spPr/>
      <dgm:t>
        <a:bodyPr/>
        <a:lstStyle/>
        <a:p>
          <a:endParaRPr lang="es-GT"/>
        </a:p>
      </dgm:t>
    </dgm:pt>
    <dgm:pt modelId="{AB9DFD6A-19CA-4734-9091-27E41F3A1272}">
      <dgm:prSet phldrT="[Texto]" custT="1"/>
      <dgm:spPr/>
      <dgm:t>
        <a:bodyPr/>
        <a:lstStyle/>
        <a:p>
          <a:r>
            <a:rPr lang="es-GT" sz="1400" b="1" dirty="0"/>
            <a:t>En el caso de los gobiernos locales, además a lo indicado, deberán efectuar el registro del avance financiero. </a:t>
          </a:r>
        </a:p>
      </dgm:t>
    </dgm:pt>
    <dgm:pt modelId="{251330DF-35A4-4175-BD94-337B851F6649}" type="parTrans" cxnId="{7580A4ED-FD81-486C-A4B2-B231EEB8AA7F}">
      <dgm:prSet/>
      <dgm:spPr/>
      <dgm:t>
        <a:bodyPr/>
        <a:lstStyle/>
        <a:p>
          <a:endParaRPr lang="es-GT"/>
        </a:p>
      </dgm:t>
    </dgm:pt>
    <dgm:pt modelId="{3529B5D5-5FC7-4D0C-820A-FF125970F59C}" type="sibTrans" cxnId="{7580A4ED-FD81-486C-A4B2-B231EEB8AA7F}">
      <dgm:prSet/>
      <dgm:spPr/>
      <dgm:t>
        <a:bodyPr/>
        <a:lstStyle/>
        <a:p>
          <a:endParaRPr lang="es-GT"/>
        </a:p>
      </dgm:t>
    </dgm:pt>
    <dgm:pt modelId="{BEB900EA-B9AE-4AA7-BB34-24EC4D943C1A}">
      <dgm:prSet phldrT="[Texto]" custT="1"/>
      <dgm:spPr/>
      <dgm:t>
        <a:bodyPr/>
        <a:lstStyle/>
        <a:p>
          <a:r>
            <a:rPr lang="es-GT" sz="1400" b="1" dirty="0"/>
            <a:t>Finalizada la ejecución de todos los componentes del proyecto, la EPI debe registrar en el SNIP el informe final de supervisión. Posteriormente, registrar el acta de recepción, con lo cual se dará por completada la ejecución física.</a:t>
          </a:r>
        </a:p>
      </dgm:t>
    </dgm:pt>
    <dgm:pt modelId="{99D63619-18D6-4014-BE93-B338F0E794E1}" type="parTrans" cxnId="{AB53FCC0-5E84-4CCE-B502-FEA74D9482C4}">
      <dgm:prSet/>
      <dgm:spPr/>
      <dgm:t>
        <a:bodyPr/>
        <a:lstStyle/>
        <a:p>
          <a:endParaRPr lang="es-GT"/>
        </a:p>
      </dgm:t>
    </dgm:pt>
    <dgm:pt modelId="{DD77EC85-9AF6-4102-B140-4A6068D8EB1D}" type="sibTrans" cxnId="{AB53FCC0-5E84-4CCE-B502-FEA74D9482C4}">
      <dgm:prSet/>
      <dgm:spPr/>
      <dgm:t>
        <a:bodyPr/>
        <a:lstStyle/>
        <a:p>
          <a:endParaRPr lang="es-GT"/>
        </a:p>
      </dgm:t>
    </dgm:pt>
    <dgm:pt modelId="{001550DF-09A6-48AC-AC74-D391411D0426}">
      <dgm:prSet phldrT="[Texto]" phldr="1" custT="1"/>
      <dgm:spPr>
        <a:noFill/>
      </dgm:spPr>
      <dgm:t>
        <a:bodyPr/>
        <a:lstStyle/>
        <a:p>
          <a:endParaRPr lang="es-GT" sz="100" dirty="0"/>
        </a:p>
      </dgm:t>
    </dgm:pt>
    <dgm:pt modelId="{6299DD10-C117-45B0-9C3C-E92165D8D5B5}" type="sibTrans" cxnId="{928977CC-0F2F-4E3B-A44D-2BFAC624CB14}">
      <dgm:prSet/>
      <dgm:spPr/>
      <dgm:t>
        <a:bodyPr/>
        <a:lstStyle/>
        <a:p>
          <a:endParaRPr lang="es-GT"/>
        </a:p>
      </dgm:t>
    </dgm:pt>
    <dgm:pt modelId="{AB530D53-98A8-43AD-B448-E1AFC8C9F2C0}" type="parTrans" cxnId="{928977CC-0F2F-4E3B-A44D-2BFAC624CB14}">
      <dgm:prSet/>
      <dgm:spPr/>
      <dgm:t>
        <a:bodyPr/>
        <a:lstStyle/>
        <a:p>
          <a:endParaRPr lang="es-GT"/>
        </a:p>
      </dgm:t>
    </dgm:pt>
    <dgm:pt modelId="{975CB46F-2B1F-4A18-985E-FD5807A46143}" type="pres">
      <dgm:prSet presAssocID="{8B56BD85-DA53-41D2-AD83-0BD26DAD024A}" presName="diagram" presStyleCnt="0">
        <dgm:presLayoutVars>
          <dgm:dir/>
          <dgm:resizeHandles val="exact"/>
        </dgm:presLayoutVars>
      </dgm:prSet>
      <dgm:spPr/>
    </dgm:pt>
    <dgm:pt modelId="{3A6E2405-D988-4296-85E1-5806C30E3169}" type="pres">
      <dgm:prSet presAssocID="{97EF4072-AE8B-49AF-B611-B5601705D3DD}" presName="node" presStyleLbl="node1" presStyleIdx="0" presStyleCnt="5" custScaleY="130677">
        <dgm:presLayoutVars>
          <dgm:bulletEnabled val="1"/>
        </dgm:presLayoutVars>
      </dgm:prSet>
      <dgm:spPr/>
    </dgm:pt>
    <dgm:pt modelId="{22B63175-394D-4F9D-9A2F-EBBC63280AE7}" type="pres">
      <dgm:prSet presAssocID="{D3034341-4EB5-41DC-8C7C-76C64A775CF9}" presName="sibTrans" presStyleLbl="sibTrans2D1" presStyleIdx="0" presStyleCnt="4"/>
      <dgm:spPr/>
    </dgm:pt>
    <dgm:pt modelId="{D5FD8105-9E81-4B1F-8EEB-53E52E9E2FEF}" type="pres">
      <dgm:prSet presAssocID="{D3034341-4EB5-41DC-8C7C-76C64A775CF9}" presName="connectorText" presStyleLbl="sibTrans2D1" presStyleIdx="0" presStyleCnt="4"/>
      <dgm:spPr/>
    </dgm:pt>
    <dgm:pt modelId="{39B03494-8733-4346-AA49-B8DBCFACF5FA}" type="pres">
      <dgm:prSet presAssocID="{856CA96F-531D-4D0C-BF5F-0A2E93642FFC}" presName="node" presStyleLbl="node1" presStyleIdx="1" presStyleCnt="5" custScaleX="107748" custScaleY="130677">
        <dgm:presLayoutVars>
          <dgm:bulletEnabled val="1"/>
        </dgm:presLayoutVars>
      </dgm:prSet>
      <dgm:spPr/>
    </dgm:pt>
    <dgm:pt modelId="{4838821A-1EA9-47DB-9FAE-2C41C2C292A6}" type="pres">
      <dgm:prSet presAssocID="{3C3E6659-3EE0-4C6F-B3D8-F2156A55FCD4}" presName="sibTrans" presStyleLbl="sibTrans2D1" presStyleIdx="1" presStyleCnt="4"/>
      <dgm:spPr/>
    </dgm:pt>
    <dgm:pt modelId="{D19C807F-DC38-473F-BA79-C242C0F30F75}" type="pres">
      <dgm:prSet presAssocID="{3C3E6659-3EE0-4C6F-B3D8-F2156A55FCD4}" presName="connectorText" presStyleLbl="sibTrans2D1" presStyleIdx="1" presStyleCnt="4"/>
      <dgm:spPr/>
    </dgm:pt>
    <dgm:pt modelId="{9CFE4BDC-B5BA-4A2D-BAF6-B75A27A92589}" type="pres">
      <dgm:prSet presAssocID="{AB9DFD6A-19CA-4734-9091-27E41F3A1272}" presName="node" presStyleLbl="node1" presStyleIdx="2" presStyleCnt="5">
        <dgm:presLayoutVars>
          <dgm:bulletEnabled val="1"/>
        </dgm:presLayoutVars>
      </dgm:prSet>
      <dgm:spPr/>
    </dgm:pt>
    <dgm:pt modelId="{69671D99-5EDA-433E-A093-D47F47B5A5D7}" type="pres">
      <dgm:prSet presAssocID="{3529B5D5-5FC7-4D0C-820A-FF125970F59C}" presName="sibTrans" presStyleLbl="sibTrans2D1" presStyleIdx="2" presStyleCnt="4"/>
      <dgm:spPr/>
    </dgm:pt>
    <dgm:pt modelId="{38E7F987-3A49-4200-9C1E-7DA736DD8FB2}" type="pres">
      <dgm:prSet presAssocID="{3529B5D5-5FC7-4D0C-820A-FF125970F59C}" presName="connectorText" presStyleLbl="sibTrans2D1" presStyleIdx="2" presStyleCnt="4"/>
      <dgm:spPr/>
    </dgm:pt>
    <dgm:pt modelId="{79DD4019-6D66-48FB-818B-7CDA924EB2F0}" type="pres">
      <dgm:prSet presAssocID="{BEB900EA-B9AE-4AA7-BB34-24EC4D943C1A}" presName="node" presStyleLbl="node1" presStyleIdx="3" presStyleCnt="5" custScaleX="113243" custScaleY="135196">
        <dgm:presLayoutVars>
          <dgm:bulletEnabled val="1"/>
        </dgm:presLayoutVars>
      </dgm:prSet>
      <dgm:spPr/>
    </dgm:pt>
    <dgm:pt modelId="{9DF35955-4F02-461B-9BF9-4DEE01C7E0B6}" type="pres">
      <dgm:prSet presAssocID="{DD77EC85-9AF6-4102-B140-4A6068D8EB1D}" presName="sibTrans" presStyleLbl="sibTrans2D1" presStyleIdx="3" presStyleCnt="4"/>
      <dgm:spPr/>
    </dgm:pt>
    <dgm:pt modelId="{6B6369C6-33C8-4466-945F-E6A0E9F5D76B}" type="pres">
      <dgm:prSet presAssocID="{DD77EC85-9AF6-4102-B140-4A6068D8EB1D}" presName="connectorText" presStyleLbl="sibTrans2D1" presStyleIdx="3" presStyleCnt="4"/>
      <dgm:spPr/>
    </dgm:pt>
    <dgm:pt modelId="{69D1B8C3-1F2F-4305-A9CA-651698C34E9D}" type="pres">
      <dgm:prSet presAssocID="{001550DF-09A6-48AC-AC74-D391411D0426}" presName="node" presStyleLbl="node1" presStyleIdx="4" presStyleCnt="5">
        <dgm:presLayoutVars>
          <dgm:bulletEnabled val="1"/>
        </dgm:presLayoutVars>
      </dgm:prSet>
      <dgm:spPr/>
    </dgm:pt>
  </dgm:ptLst>
  <dgm:cxnLst>
    <dgm:cxn modelId="{5477651C-EF31-40EA-B087-0E371CF5268D}" type="presOf" srcId="{DD77EC85-9AF6-4102-B140-4A6068D8EB1D}" destId="{6B6369C6-33C8-4466-945F-E6A0E9F5D76B}" srcOrd="1" destOrd="0" presId="urn:microsoft.com/office/officeart/2005/8/layout/process5"/>
    <dgm:cxn modelId="{882E963B-5ED8-48DC-B80A-5E5F0A3DCE25}" type="presOf" srcId="{D3034341-4EB5-41DC-8C7C-76C64A775CF9}" destId="{22B63175-394D-4F9D-9A2F-EBBC63280AE7}" srcOrd="0" destOrd="0" presId="urn:microsoft.com/office/officeart/2005/8/layout/process5"/>
    <dgm:cxn modelId="{8792FD3C-402D-4E17-AFCE-54A96E376779}" type="presOf" srcId="{BEB900EA-B9AE-4AA7-BB34-24EC4D943C1A}" destId="{79DD4019-6D66-48FB-818B-7CDA924EB2F0}" srcOrd="0" destOrd="0" presId="urn:microsoft.com/office/officeart/2005/8/layout/process5"/>
    <dgm:cxn modelId="{DBCDDE46-56CE-4696-820A-DDD232945354}" type="presOf" srcId="{DD77EC85-9AF6-4102-B140-4A6068D8EB1D}" destId="{9DF35955-4F02-461B-9BF9-4DEE01C7E0B6}" srcOrd="0" destOrd="0" presId="urn:microsoft.com/office/officeart/2005/8/layout/process5"/>
    <dgm:cxn modelId="{7C466956-839F-4F66-B9B3-57A4614FF311}" type="presOf" srcId="{856CA96F-531D-4D0C-BF5F-0A2E93642FFC}" destId="{39B03494-8733-4346-AA49-B8DBCFACF5FA}" srcOrd="0" destOrd="0" presId="urn:microsoft.com/office/officeart/2005/8/layout/process5"/>
    <dgm:cxn modelId="{42717F58-6B6B-49E6-901A-7E136CC67A3F}" type="presOf" srcId="{3C3E6659-3EE0-4C6F-B3D8-F2156A55FCD4}" destId="{4838821A-1EA9-47DB-9FAE-2C41C2C292A6}" srcOrd="0" destOrd="0" presId="urn:microsoft.com/office/officeart/2005/8/layout/process5"/>
    <dgm:cxn modelId="{894E9D6D-C275-4099-ACBD-D98E0072E5D0}" type="presOf" srcId="{3529B5D5-5FC7-4D0C-820A-FF125970F59C}" destId="{69671D99-5EDA-433E-A093-D47F47B5A5D7}" srcOrd="0" destOrd="0" presId="urn:microsoft.com/office/officeart/2005/8/layout/process5"/>
    <dgm:cxn modelId="{FA21FB72-5892-4DE5-BFB2-43A30927673D}" type="presOf" srcId="{3C3E6659-3EE0-4C6F-B3D8-F2156A55FCD4}" destId="{D19C807F-DC38-473F-BA79-C242C0F30F75}" srcOrd="1" destOrd="0" presId="urn:microsoft.com/office/officeart/2005/8/layout/process5"/>
    <dgm:cxn modelId="{A6441C78-9E0A-42C3-84E8-8FAA5B085234}" srcId="{8B56BD85-DA53-41D2-AD83-0BD26DAD024A}" destId="{97EF4072-AE8B-49AF-B611-B5601705D3DD}" srcOrd="0" destOrd="0" parTransId="{76B554CE-EEDF-4EA0-A606-9032ED50162D}" sibTransId="{D3034341-4EB5-41DC-8C7C-76C64A775CF9}"/>
    <dgm:cxn modelId="{AACB4E7C-D1DD-485A-B5EA-8E6DABB7E622}" type="presOf" srcId="{AB9DFD6A-19CA-4734-9091-27E41F3A1272}" destId="{9CFE4BDC-B5BA-4A2D-BAF6-B75A27A92589}" srcOrd="0" destOrd="0" presId="urn:microsoft.com/office/officeart/2005/8/layout/process5"/>
    <dgm:cxn modelId="{AB53FCC0-5E84-4CCE-B502-FEA74D9482C4}" srcId="{8B56BD85-DA53-41D2-AD83-0BD26DAD024A}" destId="{BEB900EA-B9AE-4AA7-BB34-24EC4D943C1A}" srcOrd="3" destOrd="0" parTransId="{99D63619-18D6-4014-BE93-B338F0E794E1}" sibTransId="{DD77EC85-9AF6-4102-B140-4A6068D8EB1D}"/>
    <dgm:cxn modelId="{928977CC-0F2F-4E3B-A44D-2BFAC624CB14}" srcId="{8B56BD85-DA53-41D2-AD83-0BD26DAD024A}" destId="{001550DF-09A6-48AC-AC74-D391411D0426}" srcOrd="4" destOrd="0" parTransId="{AB530D53-98A8-43AD-B448-E1AFC8C9F2C0}" sibTransId="{6299DD10-C117-45B0-9C3C-E92165D8D5B5}"/>
    <dgm:cxn modelId="{514009D9-8918-4EE0-A6C4-BDA6FF55760B}" type="presOf" srcId="{8B56BD85-DA53-41D2-AD83-0BD26DAD024A}" destId="{975CB46F-2B1F-4A18-985E-FD5807A46143}" srcOrd="0" destOrd="0" presId="urn:microsoft.com/office/officeart/2005/8/layout/process5"/>
    <dgm:cxn modelId="{8EBC41DA-B529-4D4A-8C45-C43C0787455F}" srcId="{8B56BD85-DA53-41D2-AD83-0BD26DAD024A}" destId="{856CA96F-531D-4D0C-BF5F-0A2E93642FFC}" srcOrd="1" destOrd="0" parTransId="{179C6263-8FF0-432A-A936-F4AE40432648}" sibTransId="{3C3E6659-3EE0-4C6F-B3D8-F2156A55FCD4}"/>
    <dgm:cxn modelId="{D52AF7E4-FBC0-4977-8699-7C4CC21F236A}" type="presOf" srcId="{001550DF-09A6-48AC-AC74-D391411D0426}" destId="{69D1B8C3-1F2F-4305-A9CA-651698C34E9D}" srcOrd="0" destOrd="0" presId="urn:microsoft.com/office/officeart/2005/8/layout/process5"/>
    <dgm:cxn modelId="{A7C5F0E9-5F55-47C3-9F5F-4E082984D4B2}" type="presOf" srcId="{D3034341-4EB5-41DC-8C7C-76C64A775CF9}" destId="{D5FD8105-9E81-4B1F-8EEB-53E52E9E2FEF}" srcOrd="1" destOrd="0" presId="urn:microsoft.com/office/officeart/2005/8/layout/process5"/>
    <dgm:cxn modelId="{778DF7E9-4C0A-4235-ADBB-24DD2DE406A4}" type="presOf" srcId="{3529B5D5-5FC7-4D0C-820A-FF125970F59C}" destId="{38E7F987-3A49-4200-9C1E-7DA736DD8FB2}" srcOrd="1" destOrd="0" presId="urn:microsoft.com/office/officeart/2005/8/layout/process5"/>
    <dgm:cxn modelId="{7580A4ED-FD81-486C-A4B2-B231EEB8AA7F}" srcId="{8B56BD85-DA53-41D2-AD83-0BD26DAD024A}" destId="{AB9DFD6A-19CA-4734-9091-27E41F3A1272}" srcOrd="2" destOrd="0" parTransId="{251330DF-35A4-4175-BD94-337B851F6649}" sibTransId="{3529B5D5-5FC7-4D0C-820A-FF125970F59C}"/>
    <dgm:cxn modelId="{3B40A9F1-77D4-430B-9D71-4860839B5FDD}" type="presOf" srcId="{97EF4072-AE8B-49AF-B611-B5601705D3DD}" destId="{3A6E2405-D988-4296-85E1-5806C30E3169}" srcOrd="0" destOrd="0" presId="urn:microsoft.com/office/officeart/2005/8/layout/process5"/>
    <dgm:cxn modelId="{56AA3E35-9BA1-4A18-9CD0-59B95EBAC488}" type="presParOf" srcId="{975CB46F-2B1F-4A18-985E-FD5807A46143}" destId="{3A6E2405-D988-4296-85E1-5806C30E3169}" srcOrd="0" destOrd="0" presId="urn:microsoft.com/office/officeart/2005/8/layout/process5"/>
    <dgm:cxn modelId="{D196A59E-A028-4A05-A603-1335A9407997}" type="presParOf" srcId="{975CB46F-2B1F-4A18-985E-FD5807A46143}" destId="{22B63175-394D-4F9D-9A2F-EBBC63280AE7}" srcOrd="1" destOrd="0" presId="urn:microsoft.com/office/officeart/2005/8/layout/process5"/>
    <dgm:cxn modelId="{78EAD638-354E-44BD-9655-2A05B594797E}" type="presParOf" srcId="{22B63175-394D-4F9D-9A2F-EBBC63280AE7}" destId="{D5FD8105-9E81-4B1F-8EEB-53E52E9E2FEF}" srcOrd="0" destOrd="0" presId="urn:microsoft.com/office/officeart/2005/8/layout/process5"/>
    <dgm:cxn modelId="{1D050395-428C-4E14-B665-5CA372AD9005}" type="presParOf" srcId="{975CB46F-2B1F-4A18-985E-FD5807A46143}" destId="{39B03494-8733-4346-AA49-B8DBCFACF5FA}" srcOrd="2" destOrd="0" presId="urn:microsoft.com/office/officeart/2005/8/layout/process5"/>
    <dgm:cxn modelId="{6A0EBC4A-6ED6-4DEC-A83D-58E4FFA9062D}" type="presParOf" srcId="{975CB46F-2B1F-4A18-985E-FD5807A46143}" destId="{4838821A-1EA9-47DB-9FAE-2C41C2C292A6}" srcOrd="3" destOrd="0" presId="urn:microsoft.com/office/officeart/2005/8/layout/process5"/>
    <dgm:cxn modelId="{5F2473E1-08E7-4316-B243-58DF7E59FF6D}" type="presParOf" srcId="{4838821A-1EA9-47DB-9FAE-2C41C2C292A6}" destId="{D19C807F-DC38-473F-BA79-C242C0F30F75}" srcOrd="0" destOrd="0" presId="urn:microsoft.com/office/officeart/2005/8/layout/process5"/>
    <dgm:cxn modelId="{5783FF7B-710C-48F6-B055-BB550E9DE702}" type="presParOf" srcId="{975CB46F-2B1F-4A18-985E-FD5807A46143}" destId="{9CFE4BDC-B5BA-4A2D-BAF6-B75A27A92589}" srcOrd="4" destOrd="0" presId="urn:microsoft.com/office/officeart/2005/8/layout/process5"/>
    <dgm:cxn modelId="{4DA83E0B-D7CF-4321-A65E-963BAC493341}" type="presParOf" srcId="{975CB46F-2B1F-4A18-985E-FD5807A46143}" destId="{69671D99-5EDA-433E-A093-D47F47B5A5D7}" srcOrd="5" destOrd="0" presId="urn:microsoft.com/office/officeart/2005/8/layout/process5"/>
    <dgm:cxn modelId="{8C2E79D4-979D-4F17-8536-61DD297C1C48}" type="presParOf" srcId="{69671D99-5EDA-433E-A093-D47F47B5A5D7}" destId="{38E7F987-3A49-4200-9C1E-7DA736DD8FB2}" srcOrd="0" destOrd="0" presId="urn:microsoft.com/office/officeart/2005/8/layout/process5"/>
    <dgm:cxn modelId="{EFF6D737-4F36-499A-B51B-91BF91F9CC31}" type="presParOf" srcId="{975CB46F-2B1F-4A18-985E-FD5807A46143}" destId="{79DD4019-6D66-48FB-818B-7CDA924EB2F0}" srcOrd="6" destOrd="0" presId="urn:microsoft.com/office/officeart/2005/8/layout/process5"/>
    <dgm:cxn modelId="{9D4FBA44-F149-4C7F-84CB-752BFBECFDA1}" type="presParOf" srcId="{975CB46F-2B1F-4A18-985E-FD5807A46143}" destId="{9DF35955-4F02-461B-9BF9-4DEE01C7E0B6}" srcOrd="7" destOrd="0" presId="urn:microsoft.com/office/officeart/2005/8/layout/process5"/>
    <dgm:cxn modelId="{8EBA034D-0395-419D-A95E-8F011F0B298C}" type="presParOf" srcId="{9DF35955-4F02-461B-9BF9-4DEE01C7E0B6}" destId="{6B6369C6-33C8-4466-945F-E6A0E9F5D76B}" srcOrd="0" destOrd="0" presId="urn:microsoft.com/office/officeart/2005/8/layout/process5"/>
    <dgm:cxn modelId="{6FF7373C-B13E-4F71-ADD3-5D55DD4E77EB}" type="presParOf" srcId="{975CB46F-2B1F-4A18-985E-FD5807A46143}" destId="{69D1B8C3-1F2F-4305-A9CA-651698C34E9D}" srcOrd="8" destOrd="0" presId="urn:microsoft.com/office/officeart/2005/8/layout/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DFF77E9-C739-40B6-9126-A4AEF9634463}"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s-GT"/>
        </a:p>
      </dgm:t>
    </dgm:pt>
    <dgm:pt modelId="{D8E5BC43-7A6F-4D9A-9E1F-2FC2B1EDB7F0}">
      <dgm:prSet phldrT="[Texto]"/>
      <dgm:spPr/>
      <dgm:t>
        <a:bodyPr/>
        <a:lstStyle/>
        <a:p>
          <a:r>
            <a:rPr lang="es-GT" dirty="0"/>
            <a:t>MONITOREO</a:t>
          </a:r>
        </a:p>
      </dgm:t>
    </dgm:pt>
    <dgm:pt modelId="{F1842584-0935-41DE-872D-A45F62FDBEA0}" type="parTrans" cxnId="{2C47FEC6-1164-4E5C-8D7B-847FF750ECFF}">
      <dgm:prSet/>
      <dgm:spPr/>
      <dgm:t>
        <a:bodyPr/>
        <a:lstStyle/>
        <a:p>
          <a:endParaRPr lang="es-GT"/>
        </a:p>
      </dgm:t>
    </dgm:pt>
    <dgm:pt modelId="{B98C5511-8444-486F-A140-267875D0E508}" type="sibTrans" cxnId="{2C47FEC6-1164-4E5C-8D7B-847FF750ECFF}">
      <dgm:prSet/>
      <dgm:spPr/>
      <dgm:t>
        <a:bodyPr/>
        <a:lstStyle/>
        <a:p>
          <a:endParaRPr lang="es-GT"/>
        </a:p>
      </dgm:t>
    </dgm:pt>
    <dgm:pt modelId="{2B638737-2015-4DA8-9391-CED01457489C}">
      <dgm:prSet/>
      <dgm:spPr/>
      <dgm:t>
        <a:bodyPr/>
        <a:lstStyle/>
        <a:p>
          <a:r>
            <a:rPr lang="es-GT" dirty="0"/>
            <a:t>Seguimiento sistemático y periódico</a:t>
          </a:r>
        </a:p>
      </dgm:t>
    </dgm:pt>
    <dgm:pt modelId="{15F482F1-0E91-4D96-BE87-9F11C2A84BAF}" type="parTrans" cxnId="{620BA22B-38BE-4FDE-A7F6-1F354A0F417C}">
      <dgm:prSet/>
      <dgm:spPr/>
      <dgm:t>
        <a:bodyPr/>
        <a:lstStyle/>
        <a:p>
          <a:endParaRPr lang="es-GT"/>
        </a:p>
      </dgm:t>
    </dgm:pt>
    <dgm:pt modelId="{856F8E87-F084-4451-99E4-C2AB9EF8D8DD}" type="sibTrans" cxnId="{620BA22B-38BE-4FDE-A7F6-1F354A0F417C}">
      <dgm:prSet/>
      <dgm:spPr/>
      <dgm:t>
        <a:bodyPr/>
        <a:lstStyle/>
        <a:p>
          <a:endParaRPr lang="es-GT"/>
        </a:p>
      </dgm:t>
    </dgm:pt>
    <dgm:pt modelId="{6071B82F-9E75-48A8-A290-055F302919F7}">
      <dgm:prSet/>
      <dgm:spPr/>
      <dgm:t>
        <a:bodyPr/>
        <a:lstStyle/>
        <a:p>
          <a:r>
            <a:rPr lang="es-GT" dirty="0"/>
            <a:t>Verificar el estado de avance (eficacia)</a:t>
          </a:r>
        </a:p>
      </dgm:t>
    </dgm:pt>
    <dgm:pt modelId="{051A5FDA-7FBB-4B54-8DFD-B25DBBB64129}" type="parTrans" cxnId="{B5F12AFD-18F0-48CB-94B4-C343779ECCF3}">
      <dgm:prSet/>
      <dgm:spPr/>
      <dgm:t>
        <a:bodyPr/>
        <a:lstStyle/>
        <a:p>
          <a:endParaRPr lang="es-GT"/>
        </a:p>
      </dgm:t>
    </dgm:pt>
    <dgm:pt modelId="{02F9EE64-38A4-4D7D-9A56-4F54AECB6FF4}" type="sibTrans" cxnId="{B5F12AFD-18F0-48CB-94B4-C343779ECCF3}">
      <dgm:prSet/>
      <dgm:spPr/>
      <dgm:t>
        <a:bodyPr/>
        <a:lstStyle/>
        <a:p>
          <a:endParaRPr lang="es-GT"/>
        </a:p>
      </dgm:t>
    </dgm:pt>
    <dgm:pt modelId="{4FB1D792-8C6A-4325-86F7-D7E12E61D514}">
      <dgm:prSet/>
      <dgm:spPr/>
      <dgm:t>
        <a:bodyPr/>
        <a:lstStyle/>
        <a:p>
          <a:r>
            <a:rPr lang="es-GT" dirty="0"/>
            <a:t>Adecuada utilización de los recursos (eficiencia)</a:t>
          </a:r>
        </a:p>
      </dgm:t>
    </dgm:pt>
    <dgm:pt modelId="{7C3FC0EC-77B8-40FE-9241-37AD9F76FE10}" type="parTrans" cxnId="{298CD034-2DE0-46E1-B319-D0FAE93AF581}">
      <dgm:prSet/>
      <dgm:spPr/>
      <dgm:t>
        <a:bodyPr/>
        <a:lstStyle/>
        <a:p>
          <a:endParaRPr lang="es-GT"/>
        </a:p>
      </dgm:t>
    </dgm:pt>
    <dgm:pt modelId="{1E268C57-1539-4F93-B14C-2D0E7A0AFA14}" type="sibTrans" cxnId="{298CD034-2DE0-46E1-B319-D0FAE93AF581}">
      <dgm:prSet/>
      <dgm:spPr/>
      <dgm:t>
        <a:bodyPr/>
        <a:lstStyle/>
        <a:p>
          <a:endParaRPr lang="es-GT"/>
        </a:p>
      </dgm:t>
    </dgm:pt>
    <dgm:pt modelId="{6FDB8970-9EE3-4A80-A125-C7918D89A515}">
      <dgm:prSet/>
      <dgm:spPr/>
      <dgm:t>
        <a:bodyPr/>
        <a:lstStyle/>
        <a:p>
          <a:r>
            <a:rPr lang="es-GT" dirty="0"/>
            <a:t>Consecución de los objetivos planteados (efectividad)</a:t>
          </a:r>
        </a:p>
      </dgm:t>
    </dgm:pt>
    <dgm:pt modelId="{275B24C3-58C2-4C63-999F-DFBA14654E7C}" type="parTrans" cxnId="{57F56050-6AD9-4A49-9C21-C5E776DB47F2}">
      <dgm:prSet/>
      <dgm:spPr/>
      <dgm:t>
        <a:bodyPr/>
        <a:lstStyle/>
        <a:p>
          <a:endParaRPr lang="es-GT"/>
        </a:p>
      </dgm:t>
    </dgm:pt>
    <dgm:pt modelId="{E9F81E62-8969-4735-980D-D637A5E0F8CE}" type="sibTrans" cxnId="{57F56050-6AD9-4A49-9C21-C5E776DB47F2}">
      <dgm:prSet/>
      <dgm:spPr/>
      <dgm:t>
        <a:bodyPr/>
        <a:lstStyle/>
        <a:p>
          <a:endParaRPr lang="es-GT"/>
        </a:p>
      </dgm:t>
    </dgm:pt>
    <dgm:pt modelId="{039E7F20-4EB0-4E70-9C3C-DC37D4B19D07}" type="pres">
      <dgm:prSet presAssocID="{4DFF77E9-C739-40B6-9126-A4AEF9634463}" presName="linear" presStyleCnt="0">
        <dgm:presLayoutVars>
          <dgm:dir/>
          <dgm:animLvl val="lvl"/>
          <dgm:resizeHandles val="exact"/>
        </dgm:presLayoutVars>
      </dgm:prSet>
      <dgm:spPr/>
    </dgm:pt>
    <dgm:pt modelId="{2FAA7AB8-8B85-4E67-99DD-61C7C3FC2BE1}" type="pres">
      <dgm:prSet presAssocID="{D8E5BC43-7A6F-4D9A-9E1F-2FC2B1EDB7F0}" presName="parentLin" presStyleCnt="0"/>
      <dgm:spPr/>
    </dgm:pt>
    <dgm:pt modelId="{DD115330-61F1-44C8-8C75-04F55AB90586}" type="pres">
      <dgm:prSet presAssocID="{D8E5BC43-7A6F-4D9A-9E1F-2FC2B1EDB7F0}" presName="parentLeftMargin" presStyleLbl="node1" presStyleIdx="0" presStyleCnt="1"/>
      <dgm:spPr/>
    </dgm:pt>
    <dgm:pt modelId="{91825866-096A-4901-86A0-99B11B9311AB}" type="pres">
      <dgm:prSet presAssocID="{D8E5BC43-7A6F-4D9A-9E1F-2FC2B1EDB7F0}" presName="parentText" presStyleLbl="node1" presStyleIdx="0" presStyleCnt="1">
        <dgm:presLayoutVars>
          <dgm:chMax val="0"/>
          <dgm:bulletEnabled val="1"/>
        </dgm:presLayoutVars>
      </dgm:prSet>
      <dgm:spPr/>
    </dgm:pt>
    <dgm:pt modelId="{2489F57E-BE21-40A2-BBFB-3E7774256923}" type="pres">
      <dgm:prSet presAssocID="{D8E5BC43-7A6F-4D9A-9E1F-2FC2B1EDB7F0}" presName="negativeSpace" presStyleCnt="0"/>
      <dgm:spPr/>
    </dgm:pt>
    <dgm:pt modelId="{228895C2-309A-4428-9A62-064F758DBDE4}" type="pres">
      <dgm:prSet presAssocID="{D8E5BC43-7A6F-4D9A-9E1F-2FC2B1EDB7F0}" presName="childText" presStyleLbl="conFgAcc1" presStyleIdx="0" presStyleCnt="1">
        <dgm:presLayoutVars>
          <dgm:bulletEnabled val="1"/>
        </dgm:presLayoutVars>
      </dgm:prSet>
      <dgm:spPr/>
    </dgm:pt>
  </dgm:ptLst>
  <dgm:cxnLst>
    <dgm:cxn modelId="{9F050627-A3E2-470D-AB29-18385C26000B}" type="presOf" srcId="{4FB1D792-8C6A-4325-86F7-D7E12E61D514}" destId="{228895C2-309A-4428-9A62-064F758DBDE4}" srcOrd="0" destOrd="2" presId="urn:microsoft.com/office/officeart/2005/8/layout/list1"/>
    <dgm:cxn modelId="{620BA22B-38BE-4FDE-A7F6-1F354A0F417C}" srcId="{D8E5BC43-7A6F-4D9A-9E1F-2FC2B1EDB7F0}" destId="{2B638737-2015-4DA8-9391-CED01457489C}" srcOrd="0" destOrd="0" parTransId="{15F482F1-0E91-4D96-BE87-9F11C2A84BAF}" sibTransId="{856F8E87-F084-4451-99E4-C2AB9EF8D8DD}"/>
    <dgm:cxn modelId="{298CD034-2DE0-46E1-B319-D0FAE93AF581}" srcId="{D8E5BC43-7A6F-4D9A-9E1F-2FC2B1EDB7F0}" destId="{4FB1D792-8C6A-4325-86F7-D7E12E61D514}" srcOrd="2" destOrd="0" parTransId="{7C3FC0EC-77B8-40FE-9241-37AD9F76FE10}" sibTransId="{1E268C57-1539-4F93-B14C-2D0E7A0AFA14}"/>
    <dgm:cxn modelId="{C3869836-FAB7-4493-A83F-B36C2DBD65E2}" type="presOf" srcId="{4DFF77E9-C739-40B6-9126-A4AEF9634463}" destId="{039E7F20-4EB0-4E70-9C3C-DC37D4B19D07}" srcOrd="0" destOrd="0" presId="urn:microsoft.com/office/officeart/2005/8/layout/list1"/>
    <dgm:cxn modelId="{57F56050-6AD9-4A49-9C21-C5E776DB47F2}" srcId="{D8E5BC43-7A6F-4D9A-9E1F-2FC2B1EDB7F0}" destId="{6FDB8970-9EE3-4A80-A125-C7918D89A515}" srcOrd="3" destOrd="0" parTransId="{275B24C3-58C2-4C63-999F-DFBA14654E7C}" sibTransId="{E9F81E62-8969-4735-980D-D637A5E0F8CE}"/>
    <dgm:cxn modelId="{369F0664-9837-43A3-9502-2D6A7D468DC6}" type="presOf" srcId="{6071B82F-9E75-48A8-A290-055F302919F7}" destId="{228895C2-309A-4428-9A62-064F758DBDE4}" srcOrd="0" destOrd="1" presId="urn:microsoft.com/office/officeart/2005/8/layout/list1"/>
    <dgm:cxn modelId="{86D54B91-9788-42FB-B9FC-1A5D3C5BD674}" type="presOf" srcId="{D8E5BC43-7A6F-4D9A-9E1F-2FC2B1EDB7F0}" destId="{91825866-096A-4901-86A0-99B11B9311AB}" srcOrd="1" destOrd="0" presId="urn:microsoft.com/office/officeart/2005/8/layout/list1"/>
    <dgm:cxn modelId="{1EC16091-6134-4F50-901B-3499BB5280C1}" type="presOf" srcId="{2B638737-2015-4DA8-9391-CED01457489C}" destId="{228895C2-309A-4428-9A62-064F758DBDE4}" srcOrd="0" destOrd="0" presId="urn:microsoft.com/office/officeart/2005/8/layout/list1"/>
    <dgm:cxn modelId="{76917FA8-0AA7-4791-AABF-0F4CBC1AC64D}" type="presOf" srcId="{6FDB8970-9EE3-4A80-A125-C7918D89A515}" destId="{228895C2-309A-4428-9A62-064F758DBDE4}" srcOrd="0" destOrd="3" presId="urn:microsoft.com/office/officeart/2005/8/layout/list1"/>
    <dgm:cxn modelId="{C52781BB-AD04-43A9-BA27-FCE71902BFCE}" type="presOf" srcId="{D8E5BC43-7A6F-4D9A-9E1F-2FC2B1EDB7F0}" destId="{DD115330-61F1-44C8-8C75-04F55AB90586}" srcOrd="0" destOrd="0" presId="urn:microsoft.com/office/officeart/2005/8/layout/list1"/>
    <dgm:cxn modelId="{2C47FEC6-1164-4E5C-8D7B-847FF750ECFF}" srcId="{4DFF77E9-C739-40B6-9126-A4AEF9634463}" destId="{D8E5BC43-7A6F-4D9A-9E1F-2FC2B1EDB7F0}" srcOrd="0" destOrd="0" parTransId="{F1842584-0935-41DE-872D-A45F62FDBEA0}" sibTransId="{B98C5511-8444-486F-A140-267875D0E508}"/>
    <dgm:cxn modelId="{B5F12AFD-18F0-48CB-94B4-C343779ECCF3}" srcId="{D8E5BC43-7A6F-4D9A-9E1F-2FC2B1EDB7F0}" destId="{6071B82F-9E75-48A8-A290-055F302919F7}" srcOrd="1" destOrd="0" parTransId="{051A5FDA-7FBB-4B54-8DFD-B25DBBB64129}" sibTransId="{02F9EE64-38A4-4D7D-9A56-4F54AECB6FF4}"/>
    <dgm:cxn modelId="{A62F95A0-3507-4602-8D0A-C0B15759C6A7}" type="presParOf" srcId="{039E7F20-4EB0-4E70-9C3C-DC37D4B19D07}" destId="{2FAA7AB8-8B85-4E67-99DD-61C7C3FC2BE1}" srcOrd="0" destOrd="0" presId="urn:microsoft.com/office/officeart/2005/8/layout/list1"/>
    <dgm:cxn modelId="{C4BFE19E-69DB-4584-8BDE-60585543070E}" type="presParOf" srcId="{2FAA7AB8-8B85-4E67-99DD-61C7C3FC2BE1}" destId="{DD115330-61F1-44C8-8C75-04F55AB90586}" srcOrd="0" destOrd="0" presId="urn:microsoft.com/office/officeart/2005/8/layout/list1"/>
    <dgm:cxn modelId="{62551B92-8414-4C45-B5DF-AD865C2E5F4C}" type="presParOf" srcId="{2FAA7AB8-8B85-4E67-99DD-61C7C3FC2BE1}" destId="{91825866-096A-4901-86A0-99B11B9311AB}" srcOrd="1" destOrd="0" presId="urn:microsoft.com/office/officeart/2005/8/layout/list1"/>
    <dgm:cxn modelId="{01DA0738-45D2-400C-943C-2E21D7110A64}" type="presParOf" srcId="{039E7F20-4EB0-4E70-9C3C-DC37D4B19D07}" destId="{2489F57E-BE21-40A2-BBFB-3E7774256923}" srcOrd="1" destOrd="0" presId="urn:microsoft.com/office/officeart/2005/8/layout/list1"/>
    <dgm:cxn modelId="{FB674419-A4C4-437F-BD1B-BA39E491409B}" type="presParOf" srcId="{039E7F20-4EB0-4E70-9C3C-DC37D4B19D07}" destId="{228895C2-309A-4428-9A62-064F758DBDE4}"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DFF77E9-C739-40B6-9126-A4AEF9634463}" type="doc">
      <dgm:prSet loTypeId="urn:microsoft.com/office/officeart/2005/8/layout/list1" loCatId="list" qsTypeId="urn:microsoft.com/office/officeart/2005/8/quickstyle/simple1" qsCatId="simple" csTypeId="urn:microsoft.com/office/officeart/2005/8/colors/colorful4" csCatId="colorful" phldr="1"/>
      <dgm:spPr/>
      <dgm:t>
        <a:bodyPr/>
        <a:lstStyle/>
        <a:p>
          <a:endParaRPr lang="es-GT"/>
        </a:p>
      </dgm:t>
    </dgm:pt>
    <dgm:pt modelId="{6B48EE0A-5DD7-4ACC-AFA6-41EB509432E1}">
      <dgm:prSet phldrT="[Texto]"/>
      <dgm:spPr/>
      <dgm:t>
        <a:bodyPr/>
        <a:lstStyle/>
        <a:p>
          <a:r>
            <a:rPr lang="es-GT" dirty="0"/>
            <a:t>SEGUIMIENTO</a:t>
          </a:r>
        </a:p>
      </dgm:t>
    </dgm:pt>
    <dgm:pt modelId="{8019BDB5-BF20-4931-916D-DA4FF3045BB0}" type="parTrans" cxnId="{8061E458-0B6A-4A92-8C89-9B0C20BB9FA7}">
      <dgm:prSet/>
      <dgm:spPr/>
      <dgm:t>
        <a:bodyPr/>
        <a:lstStyle/>
        <a:p>
          <a:endParaRPr lang="es-GT"/>
        </a:p>
      </dgm:t>
    </dgm:pt>
    <dgm:pt modelId="{E5EC81DC-8BEF-46DD-BB58-26F208D318AB}" type="sibTrans" cxnId="{8061E458-0B6A-4A92-8C89-9B0C20BB9FA7}">
      <dgm:prSet/>
      <dgm:spPr/>
      <dgm:t>
        <a:bodyPr/>
        <a:lstStyle/>
        <a:p>
          <a:endParaRPr lang="es-GT"/>
        </a:p>
      </dgm:t>
    </dgm:pt>
    <dgm:pt modelId="{865A9473-67B9-470C-8FEC-1C9F2B7657D0}">
      <dgm:prSet/>
      <dgm:spPr/>
      <dgm:t>
        <a:bodyPr/>
        <a:lstStyle/>
        <a:p>
          <a:r>
            <a:rPr lang="es-GT" dirty="0"/>
            <a:t>Actividad continua</a:t>
          </a:r>
        </a:p>
      </dgm:t>
    </dgm:pt>
    <dgm:pt modelId="{49553FD6-51C5-4671-B3D6-DC76256C49FC}" type="parTrans" cxnId="{B504E226-5850-486B-89AD-CCC76FB8C19B}">
      <dgm:prSet/>
      <dgm:spPr/>
      <dgm:t>
        <a:bodyPr/>
        <a:lstStyle/>
        <a:p>
          <a:endParaRPr lang="es-GT"/>
        </a:p>
      </dgm:t>
    </dgm:pt>
    <dgm:pt modelId="{340D0157-2144-49D4-B201-A8F4EC4CDA61}" type="sibTrans" cxnId="{B504E226-5850-486B-89AD-CCC76FB8C19B}">
      <dgm:prSet/>
      <dgm:spPr/>
      <dgm:t>
        <a:bodyPr/>
        <a:lstStyle/>
        <a:p>
          <a:endParaRPr lang="es-GT"/>
        </a:p>
      </dgm:t>
    </dgm:pt>
    <dgm:pt modelId="{DF142F1A-3A16-42F9-9866-403146D46A0A}">
      <dgm:prSet/>
      <dgm:spPr/>
      <dgm:t>
        <a:bodyPr/>
        <a:lstStyle/>
        <a:p>
          <a:r>
            <a:rPr lang="es-GT" dirty="0"/>
            <a:t>Recopilación sistemática de información </a:t>
          </a:r>
        </a:p>
      </dgm:t>
    </dgm:pt>
    <dgm:pt modelId="{CF51A6A6-820B-49C5-A71C-BB82172939EC}" type="parTrans" cxnId="{8025684B-284B-470A-B856-0D87D06EEBE3}">
      <dgm:prSet/>
      <dgm:spPr/>
      <dgm:t>
        <a:bodyPr/>
        <a:lstStyle/>
        <a:p>
          <a:endParaRPr lang="es-GT"/>
        </a:p>
      </dgm:t>
    </dgm:pt>
    <dgm:pt modelId="{B7570FFC-7655-4752-957D-78764A32BE04}" type="sibTrans" cxnId="{8025684B-284B-470A-B856-0D87D06EEBE3}">
      <dgm:prSet/>
      <dgm:spPr/>
      <dgm:t>
        <a:bodyPr/>
        <a:lstStyle/>
        <a:p>
          <a:endParaRPr lang="es-GT"/>
        </a:p>
      </dgm:t>
    </dgm:pt>
    <dgm:pt modelId="{22BE82DE-B745-4A2D-B812-72BCE66333D3}">
      <dgm:prSet/>
      <dgm:spPr/>
      <dgm:t>
        <a:bodyPr/>
        <a:lstStyle/>
        <a:p>
          <a:r>
            <a:rPr lang="es-GT" dirty="0"/>
            <a:t>Proporciona información constante </a:t>
          </a:r>
        </a:p>
      </dgm:t>
    </dgm:pt>
    <dgm:pt modelId="{6A64C2D9-BAD8-46BC-A08D-C0184242AFE8}" type="parTrans" cxnId="{45CEEA95-166B-413C-8722-506C76E8CEAD}">
      <dgm:prSet/>
      <dgm:spPr/>
      <dgm:t>
        <a:bodyPr/>
        <a:lstStyle/>
        <a:p>
          <a:endParaRPr lang="es-GT"/>
        </a:p>
      </dgm:t>
    </dgm:pt>
    <dgm:pt modelId="{385D4C05-B142-4462-B954-AB5A93A60D5F}" type="sibTrans" cxnId="{45CEEA95-166B-413C-8722-506C76E8CEAD}">
      <dgm:prSet/>
      <dgm:spPr/>
      <dgm:t>
        <a:bodyPr/>
        <a:lstStyle/>
        <a:p>
          <a:endParaRPr lang="es-GT"/>
        </a:p>
      </dgm:t>
    </dgm:pt>
    <dgm:pt modelId="{F2CDC6D7-0FCF-40CD-9F90-36B0AAA7304E}">
      <dgm:prSet/>
      <dgm:spPr/>
      <dgm:t>
        <a:bodyPr/>
        <a:lstStyle/>
        <a:p>
          <a:r>
            <a:rPr lang="es-GT" dirty="0"/>
            <a:t>Permite identificar dificultades potenciales</a:t>
          </a:r>
        </a:p>
      </dgm:t>
    </dgm:pt>
    <dgm:pt modelId="{FCB8AC02-7E5B-41C6-9D99-ED897D15F37C}" type="parTrans" cxnId="{4868813F-BDEB-45DD-86F0-656F92F467FF}">
      <dgm:prSet/>
      <dgm:spPr/>
      <dgm:t>
        <a:bodyPr/>
        <a:lstStyle/>
        <a:p>
          <a:endParaRPr lang="es-GT"/>
        </a:p>
      </dgm:t>
    </dgm:pt>
    <dgm:pt modelId="{817E46DF-1C75-40D3-A303-CE419BEC9CFA}" type="sibTrans" cxnId="{4868813F-BDEB-45DD-86F0-656F92F467FF}">
      <dgm:prSet/>
      <dgm:spPr/>
      <dgm:t>
        <a:bodyPr/>
        <a:lstStyle/>
        <a:p>
          <a:endParaRPr lang="es-GT"/>
        </a:p>
      </dgm:t>
    </dgm:pt>
    <dgm:pt modelId="{039E7F20-4EB0-4E70-9C3C-DC37D4B19D07}" type="pres">
      <dgm:prSet presAssocID="{4DFF77E9-C739-40B6-9126-A4AEF9634463}" presName="linear" presStyleCnt="0">
        <dgm:presLayoutVars>
          <dgm:dir/>
          <dgm:animLvl val="lvl"/>
          <dgm:resizeHandles val="exact"/>
        </dgm:presLayoutVars>
      </dgm:prSet>
      <dgm:spPr/>
    </dgm:pt>
    <dgm:pt modelId="{F9EBFC4D-D519-4C20-BEF5-26FCD822A0FB}" type="pres">
      <dgm:prSet presAssocID="{6B48EE0A-5DD7-4ACC-AFA6-41EB509432E1}" presName="parentLin" presStyleCnt="0"/>
      <dgm:spPr/>
    </dgm:pt>
    <dgm:pt modelId="{E5A8C0F4-EF6D-45CE-A914-846B985D4E0D}" type="pres">
      <dgm:prSet presAssocID="{6B48EE0A-5DD7-4ACC-AFA6-41EB509432E1}" presName="parentLeftMargin" presStyleLbl="node1" presStyleIdx="0" presStyleCnt="1"/>
      <dgm:spPr/>
    </dgm:pt>
    <dgm:pt modelId="{911EE33F-88F1-4F27-A565-7021AA809363}" type="pres">
      <dgm:prSet presAssocID="{6B48EE0A-5DD7-4ACC-AFA6-41EB509432E1}" presName="parentText" presStyleLbl="node1" presStyleIdx="0" presStyleCnt="1">
        <dgm:presLayoutVars>
          <dgm:chMax val="0"/>
          <dgm:bulletEnabled val="1"/>
        </dgm:presLayoutVars>
      </dgm:prSet>
      <dgm:spPr/>
    </dgm:pt>
    <dgm:pt modelId="{28847055-BBE8-401E-9770-5E875A03C1F0}" type="pres">
      <dgm:prSet presAssocID="{6B48EE0A-5DD7-4ACC-AFA6-41EB509432E1}" presName="negativeSpace" presStyleCnt="0"/>
      <dgm:spPr/>
    </dgm:pt>
    <dgm:pt modelId="{991E4448-3A89-4E9A-A86D-176ED2E2B126}" type="pres">
      <dgm:prSet presAssocID="{6B48EE0A-5DD7-4ACC-AFA6-41EB509432E1}" presName="childText" presStyleLbl="conFgAcc1" presStyleIdx="0" presStyleCnt="1">
        <dgm:presLayoutVars>
          <dgm:bulletEnabled val="1"/>
        </dgm:presLayoutVars>
      </dgm:prSet>
      <dgm:spPr/>
    </dgm:pt>
  </dgm:ptLst>
  <dgm:cxnLst>
    <dgm:cxn modelId="{80440400-570B-4785-A2FF-BC3950F4835E}" type="presOf" srcId="{F2CDC6D7-0FCF-40CD-9F90-36B0AAA7304E}" destId="{991E4448-3A89-4E9A-A86D-176ED2E2B126}" srcOrd="0" destOrd="3" presId="urn:microsoft.com/office/officeart/2005/8/layout/list1"/>
    <dgm:cxn modelId="{D5AEEB0E-8D0E-423A-A69C-5421FB47D663}" type="presOf" srcId="{22BE82DE-B745-4A2D-B812-72BCE66333D3}" destId="{991E4448-3A89-4E9A-A86D-176ED2E2B126}" srcOrd="0" destOrd="2" presId="urn:microsoft.com/office/officeart/2005/8/layout/list1"/>
    <dgm:cxn modelId="{FA4B2B20-BA8D-43C8-B96C-51B23A63F90C}" type="presOf" srcId="{6B48EE0A-5DD7-4ACC-AFA6-41EB509432E1}" destId="{E5A8C0F4-EF6D-45CE-A914-846B985D4E0D}" srcOrd="0" destOrd="0" presId="urn:microsoft.com/office/officeart/2005/8/layout/list1"/>
    <dgm:cxn modelId="{B504E226-5850-486B-89AD-CCC76FB8C19B}" srcId="{6B48EE0A-5DD7-4ACC-AFA6-41EB509432E1}" destId="{865A9473-67B9-470C-8FEC-1C9F2B7657D0}" srcOrd="0" destOrd="0" parTransId="{49553FD6-51C5-4671-B3D6-DC76256C49FC}" sibTransId="{340D0157-2144-49D4-B201-A8F4EC4CDA61}"/>
    <dgm:cxn modelId="{C3869836-FAB7-4493-A83F-B36C2DBD65E2}" type="presOf" srcId="{4DFF77E9-C739-40B6-9126-A4AEF9634463}" destId="{039E7F20-4EB0-4E70-9C3C-DC37D4B19D07}" srcOrd="0" destOrd="0" presId="urn:microsoft.com/office/officeart/2005/8/layout/list1"/>
    <dgm:cxn modelId="{4868813F-BDEB-45DD-86F0-656F92F467FF}" srcId="{6B48EE0A-5DD7-4ACC-AFA6-41EB509432E1}" destId="{F2CDC6D7-0FCF-40CD-9F90-36B0AAA7304E}" srcOrd="3" destOrd="0" parTransId="{FCB8AC02-7E5B-41C6-9D99-ED897D15F37C}" sibTransId="{817E46DF-1C75-40D3-A303-CE419BEC9CFA}"/>
    <dgm:cxn modelId="{2CBA0847-73DA-490D-A1A7-4274B749C83B}" type="presOf" srcId="{DF142F1A-3A16-42F9-9866-403146D46A0A}" destId="{991E4448-3A89-4E9A-A86D-176ED2E2B126}" srcOrd="0" destOrd="1" presId="urn:microsoft.com/office/officeart/2005/8/layout/list1"/>
    <dgm:cxn modelId="{8025684B-284B-470A-B856-0D87D06EEBE3}" srcId="{6B48EE0A-5DD7-4ACC-AFA6-41EB509432E1}" destId="{DF142F1A-3A16-42F9-9866-403146D46A0A}" srcOrd="1" destOrd="0" parTransId="{CF51A6A6-820B-49C5-A71C-BB82172939EC}" sibTransId="{B7570FFC-7655-4752-957D-78764A32BE04}"/>
    <dgm:cxn modelId="{8061E458-0B6A-4A92-8C89-9B0C20BB9FA7}" srcId="{4DFF77E9-C739-40B6-9126-A4AEF9634463}" destId="{6B48EE0A-5DD7-4ACC-AFA6-41EB509432E1}" srcOrd="0" destOrd="0" parTransId="{8019BDB5-BF20-4931-916D-DA4FF3045BB0}" sibTransId="{E5EC81DC-8BEF-46DD-BB58-26F208D318AB}"/>
    <dgm:cxn modelId="{8ADCBA78-B1E1-4195-A52B-B6650882BF95}" type="presOf" srcId="{6B48EE0A-5DD7-4ACC-AFA6-41EB509432E1}" destId="{911EE33F-88F1-4F27-A565-7021AA809363}" srcOrd="1" destOrd="0" presId="urn:microsoft.com/office/officeart/2005/8/layout/list1"/>
    <dgm:cxn modelId="{D3B16487-F9C5-43B5-9B09-F590EEA82EBD}" type="presOf" srcId="{865A9473-67B9-470C-8FEC-1C9F2B7657D0}" destId="{991E4448-3A89-4E9A-A86D-176ED2E2B126}" srcOrd="0" destOrd="0" presId="urn:microsoft.com/office/officeart/2005/8/layout/list1"/>
    <dgm:cxn modelId="{45CEEA95-166B-413C-8722-506C76E8CEAD}" srcId="{6B48EE0A-5DD7-4ACC-AFA6-41EB509432E1}" destId="{22BE82DE-B745-4A2D-B812-72BCE66333D3}" srcOrd="2" destOrd="0" parTransId="{6A64C2D9-BAD8-46BC-A08D-C0184242AFE8}" sibTransId="{385D4C05-B142-4462-B954-AB5A93A60D5F}"/>
    <dgm:cxn modelId="{80EB52BD-6442-47D7-AAEC-9581BC0BBD0C}" type="presParOf" srcId="{039E7F20-4EB0-4E70-9C3C-DC37D4B19D07}" destId="{F9EBFC4D-D519-4C20-BEF5-26FCD822A0FB}" srcOrd="0" destOrd="0" presId="urn:microsoft.com/office/officeart/2005/8/layout/list1"/>
    <dgm:cxn modelId="{CB573B03-C816-48FD-B10F-03C935D0905C}" type="presParOf" srcId="{F9EBFC4D-D519-4C20-BEF5-26FCD822A0FB}" destId="{E5A8C0F4-EF6D-45CE-A914-846B985D4E0D}" srcOrd="0" destOrd="0" presId="urn:microsoft.com/office/officeart/2005/8/layout/list1"/>
    <dgm:cxn modelId="{FF66B0DA-7A7F-42DD-925C-EF2F1CA941C6}" type="presParOf" srcId="{F9EBFC4D-D519-4C20-BEF5-26FCD822A0FB}" destId="{911EE33F-88F1-4F27-A565-7021AA809363}" srcOrd="1" destOrd="0" presId="urn:microsoft.com/office/officeart/2005/8/layout/list1"/>
    <dgm:cxn modelId="{DBFD16E9-EC53-4E23-8699-6E1D13DA175B}" type="presParOf" srcId="{039E7F20-4EB0-4E70-9C3C-DC37D4B19D07}" destId="{28847055-BBE8-401E-9770-5E875A03C1F0}" srcOrd="1" destOrd="0" presId="urn:microsoft.com/office/officeart/2005/8/layout/list1"/>
    <dgm:cxn modelId="{16257C48-B88D-479F-AEEA-E316D0B62372}" type="presParOf" srcId="{039E7F20-4EB0-4E70-9C3C-DC37D4B19D07}" destId="{991E4448-3A89-4E9A-A86D-176ED2E2B126}" srcOrd="2" destOrd="0" presId="urn:microsoft.com/office/officeart/2005/8/layout/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DFF77E9-C739-40B6-9126-A4AEF9634463}"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s-GT"/>
        </a:p>
      </dgm:t>
    </dgm:pt>
    <dgm:pt modelId="{6B48EE0A-5DD7-4ACC-AFA6-41EB509432E1}">
      <dgm:prSet phldrT="[Texto]"/>
      <dgm:spPr/>
      <dgm:t>
        <a:bodyPr/>
        <a:lstStyle/>
        <a:p>
          <a:r>
            <a:rPr lang="es-GT" dirty="0"/>
            <a:t>EVALUACIÓN</a:t>
          </a:r>
        </a:p>
      </dgm:t>
    </dgm:pt>
    <dgm:pt modelId="{8019BDB5-BF20-4931-916D-DA4FF3045BB0}" type="parTrans" cxnId="{8061E458-0B6A-4A92-8C89-9B0C20BB9FA7}">
      <dgm:prSet/>
      <dgm:spPr/>
      <dgm:t>
        <a:bodyPr/>
        <a:lstStyle/>
        <a:p>
          <a:endParaRPr lang="es-GT"/>
        </a:p>
      </dgm:t>
    </dgm:pt>
    <dgm:pt modelId="{E5EC81DC-8BEF-46DD-BB58-26F208D318AB}" type="sibTrans" cxnId="{8061E458-0B6A-4A92-8C89-9B0C20BB9FA7}">
      <dgm:prSet/>
      <dgm:spPr/>
      <dgm:t>
        <a:bodyPr/>
        <a:lstStyle/>
        <a:p>
          <a:endParaRPr lang="es-GT"/>
        </a:p>
      </dgm:t>
    </dgm:pt>
    <dgm:pt modelId="{4211AD7E-44AE-42E7-B071-AE056E2427F9}">
      <dgm:prSet/>
      <dgm:spPr/>
      <dgm:t>
        <a:bodyPr/>
        <a:lstStyle/>
        <a:p>
          <a:r>
            <a:rPr lang="es-GT" dirty="0"/>
            <a:t>Apreciación sistemática y objetiva </a:t>
          </a:r>
        </a:p>
      </dgm:t>
    </dgm:pt>
    <dgm:pt modelId="{816D3E25-0FA8-4ED7-BB05-24F6BB538DD1}" type="parTrans" cxnId="{8893BD2C-0FD7-4322-88A3-6D486D056D14}">
      <dgm:prSet/>
      <dgm:spPr/>
      <dgm:t>
        <a:bodyPr/>
        <a:lstStyle/>
        <a:p>
          <a:endParaRPr lang="es-GT"/>
        </a:p>
      </dgm:t>
    </dgm:pt>
    <dgm:pt modelId="{9ACB9476-E057-48B9-B8E9-05AB58A7375B}" type="sibTrans" cxnId="{8893BD2C-0FD7-4322-88A3-6D486D056D14}">
      <dgm:prSet/>
      <dgm:spPr/>
      <dgm:t>
        <a:bodyPr/>
        <a:lstStyle/>
        <a:p>
          <a:endParaRPr lang="es-GT"/>
        </a:p>
      </dgm:t>
    </dgm:pt>
    <dgm:pt modelId="{1B58C453-C0B4-4EBB-AE97-E9D1689F7A1B}">
      <dgm:prSet/>
      <dgm:spPr/>
      <dgm:t>
        <a:bodyPr/>
        <a:lstStyle/>
        <a:p>
          <a:r>
            <a:rPr lang="es-GT" dirty="0"/>
            <a:t>Determinar la pertinencia y el logro de los objetivos . </a:t>
          </a:r>
        </a:p>
      </dgm:t>
    </dgm:pt>
    <dgm:pt modelId="{0082FCC3-E8F8-4BFA-9DAC-0734F38B4FB3}" type="parTrans" cxnId="{6C024024-ABB6-4E19-9B9C-BDCABDDDE597}">
      <dgm:prSet/>
      <dgm:spPr/>
      <dgm:t>
        <a:bodyPr/>
        <a:lstStyle/>
        <a:p>
          <a:endParaRPr lang="es-GT"/>
        </a:p>
      </dgm:t>
    </dgm:pt>
    <dgm:pt modelId="{62DC0B10-AD1A-4418-B2D5-CF2A0629C39D}" type="sibTrans" cxnId="{6C024024-ABB6-4E19-9B9C-BDCABDDDE597}">
      <dgm:prSet/>
      <dgm:spPr/>
      <dgm:t>
        <a:bodyPr/>
        <a:lstStyle/>
        <a:p>
          <a:endParaRPr lang="es-GT"/>
        </a:p>
      </dgm:t>
    </dgm:pt>
    <dgm:pt modelId="{B0FC37E6-064C-4145-8DF2-24D99E957538}">
      <dgm:prSet/>
      <dgm:spPr/>
      <dgm:t>
        <a:bodyPr/>
        <a:lstStyle/>
        <a:p>
          <a:endParaRPr lang="es-GT" dirty="0"/>
        </a:p>
      </dgm:t>
    </dgm:pt>
    <dgm:pt modelId="{B1553307-B259-40E5-97BE-6624949248F2}" type="parTrans" cxnId="{E7493EFD-2ECE-4776-BD85-491D4331785E}">
      <dgm:prSet/>
      <dgm:spPr/>
      <dgm:t>
        <a:bodyPr/>
        <a:lstStyle/>
        <a:p>
          <a:endParaRPr lang="es-GT"/>
        </a:p>
      </dgm:t>
    </dgm:pt>
    <dgm:pt modelId="{95AC753E-B257-4077-9275-F60D9BB3B1C3}" type="sibTrans" cxnId="{E7493EFD-2ECE-4776-BD85-491D4331785E}">
      <dgm:prSet/>
      <dgm:spPr/>
      <dgm:t>
        <a:bodyPr/>
        <a:lstStyle/>
        <a:p>
          <a:endParaRPr lang="es-GT"/>
        </a:p>
      </dgm:t>
    </dgm:pt>
    <dgm:pt modelId="{667CCAC3-411F-4337-ABA9-F7960C64A850}">
      <dgm:prSet/>
      <dgm:spPr/>
      <dgm:t>
        <a:bodyPr/>
        <a:lstStyle/>
        <a:p>
          <a:r>
            <a:rPr lang="es-GT" dirty="0"/>
            <a:t>Juicios de valor sobre la eficiencia, eficacia, impacto y sostenibilidad</a:t>
          </a:r>
        </a:p>
      </dgm:t>
    </dgm:pt>
    <dgm:pt modelId="{3142945B-2CD4-409C-AF05-1DADB084A51C}" type="parTrans" cxnId="{05663DE2-E9A4-47DC-B5B8-F197914B5CAC}">
      <dgm:prSet/>
      <dgm:spPr/>
      <dgm:t>
        <a:bodyPr/>
        <a:lstStyle/>
        <a:p>
          <a:endParaRPr lang="es-GT"/>
        </a:p>
      </dgm:t>
    </dgm:pt>
    <dgm:pt modelId="{C97E8E7B-D376-4F5C-8D59-4F370BF69B12}" type="sibTrans" cxnId="{05663DE2-E9A4-47DC-B5B8-F197914B5CAC}">
      <dgm:prSet/>
      <dgm:spPr/>
      <dgm:t>
        <a:bodyPr/>
        <a:lstStyle/>
        <a:p>
          <a:endParaRPr lang="es-GT"/>
        </a:p>
      </dgm:t>
    </dgm:pt>
    <dgm:pt modelId="{039E7F20-4EB0-4E70-9C3C-DC37D4B19D07}" type="pres">
      <dgm:prSet presAssocID="{4DFF77E9-C739-40B6-9126-A4AEF9634463}" presName="linear" presStyleCnt="0">
        <dgm:presLayoutVars>
          <dgm:dir/>
          <dgm:animLvl val="lvl"/>
          <dgm:resizeHandles val="exact"/>
        </dgm:presLayoutVars>
      </dgm:prSet>
      <dgm:spPr/>
    </dgm:pt>
    <dgm:pt modelId="{F9EBFC4D-D519-4C20-BEF5-26FCD822A0FB}" type="pres">
      <dgm:prSet presAssocID="{6B48EE0A-5DD7-4ACC-AFA6-41EB509432E1}" presName="parentLin" presStyleCnt="0"/>
      <dgm:spPr/>
    </dgm:pt>
    <dgm:pt modelId="{E5A8C0F4-EF6D-45CE-A914-846B985D4E0D}" type="pres">
      <dgm:prSet presAssocID="{6B48EE0A-5DD7-4ACC-AFA6-41EB509432E1}" presName="parentLeftMargin" presStyleLbl="node1" presStyleIdx="0" presStyleCnt="1"/>
      <dgm:spPr/>
    </dgm:pt>
    <dgm:pt modelId="{911EE33F-88F1-4F27-A565-7021AA809363}" type="pres">
      <dgm:prSet presAssocID="{6B48EE0A-5DD7-4ACC-AFA6-41EB509432E1}" presName="parentText" presStyleLbl="node1" presStyleIdx="0" presStyleCnt="1">
        <dgm:presLayoutVars>
          <dgm:chMax val="0"/>
          <dgm:bulletEnabled val="1"/>
        </dgm:presLayoutVars>
      </dgm:prSet>
      <dgm:spPr/>
    </dgm:pt>
    <dgm:pt modelId="{28847055-BBE8-401E-9770-5E875A03C1F0}" type="pres">
      <dgm:prSet presAssocID="{6B48EE0A-5DD7-4ACC-AFA6-41EB509432E1}" presName="negativeSpace" presStyleCnt="0"/>
      <dgm:spPr/>
    </dgm:pt>
    <dgm:pt modelId="{991E4448-3A89-4E9A-A86D-176ED2E2B126}" type="pres">
      <dgm:prSet presAssocID="{6B48EE0A-5DD7-4ACC-AFA6-41EB509432E1}" presName="childText" presStyleLbl="conFgAcc1" presStyleIdx="0" presStyleCnt="1">
        <dgm:presLayoutVars>
          <dgm:bulletEnabled val="1"/>
        </dgm:presLayoutVars>
      </dgm:prSet>
      <dgm:spPr/>
    </dgm:pt>
  </dgm:ptLst>
  <dgm:cxnLst>
    <dgm:cxn modelId="{FA4B2B20-BA8D-43C8-B96C-51B23A63F90C}" type="presOf" srcId="{6B48EE0A-5DD7-4ACC-AFA6-41EB509432E1}" destId="{E5A8C0F4-EF6D-45CE-A914-846B985D4E0D}" srcOrd="0" destOrd="0" presId="urn:microsoft.com/office/officeart/2005/8/layout/list1"/>
    <dgm:cxn modelId="{6C024024-ABB6-4E19-9B9C-BDCABDDDE597}" srcId="{6B48EE0A-5DD7-4ACC-AFA6-41EB509432E1}" destId="{1B58C453-C0B4-4EBB-AE97-E9D1689F7A1B}" srcOrd="1" destOrd="0" parTransId="{0082FCC3-E8F8-4BFA-9DAC-0734F38B4FB3}" sibTransId="{62DC0B10-AD1A-4418-B2D5-CF2A0629C39D}"/>
    <dgm:cxn modelId="{8893BD2C-0FD7-4322-88A3-6D486D056D14}" srcId="{6B48EE0A-5DD7-4ACC-AFA6-41EB509432E1}" destId="{4211AD7E-44AE-42E7-B071-AE056E2427F9}" srcOrd="0" destOrd="0" parTransId="{816D3E25-0FA8-4ED7-BB05-24F6BB538DD1}" sibTransId="{9ACB9476-E057-48B9-B8E9-05AB58A7375B}"/>
    <dgm:cxn modelId="{8DEDF934-3F53-4BD8-BEE2-660F1FC3A27C}" type="presOf" srcId="{667CCAC3-411F-4337-ABA9-F7960C64A850}" destId="{991E4448-3A89-4E9A-A86D-176ED2E2B126}" srcOrd="0" destOrd="2" presId="urn:microsoft.com/office/officeart/2005/8/layout/list1"/>
    <dgm:cxn modelId="{C3869836-FAB7-4493-A83F-B36C2DBD65E2}" type="presOf" srcId="{4DFF77E9-C739-40B6-9126-A4AEF9634463}" destId="{039E7F20-4EB0-4E70-9C3C-DC37D4B19D07}" srcOrd="0" destOrd="0" presId="urn:microsoft.com/office/officeart/2005/8/layout/list1"/>
    <dgm:cxn modelId="{8061E458-0B6A-4A92-8C89-9B0C20BB9FA7}" srcId="{4DFF77E9-C739-40B6-9126-A4AEF9634463}" destId="{6B48EE0A-5DD7-4ACC-AFA6-41EB509432E1}" srcOrd="0" destOrd="0" parTransId="{8019BDB5-BF20-4931-916D-DA4FF3045BB0}" sibTransId="{E5EC81DC-8BEF-46DD-BB58-26F208D318AB}"/>
    <dgm:cxn modelId="{8ADCBA78-B1E1-4195-A52B-B6650882BF95}" type="presOf" srcId="{6B48EE0A-5DD7-4ACC-AFA6-41EB509432E1}" destId="{911EE33F-88F1-4F27-A565-7021AA809363}" srcOrd="1" destOrd="0" presId="urn:microsoft.com/office/officeart/2005/8/layout/list1"/>
    <dgm:cxn modelId="{DE8DB890-6EFB-488F-BC3A-E2B290EE2B51}" type="presOf" srcId="{B0FC37E6-064C-4145-8DF2-24D99E957538}" destId="{991E4448-3A89-4E9A-A86D-176ED2E2B126}" srcOrd="0" destOrd="3" presId="urn:microsoft.com/office/officeart/2005/8/layout/list1"/>
    <dgm:cxn modelId="{5890AABF-E84D-4519-9562-4E6D0DCC56CD}" type="presOf" srcId="{4211AD7E-44AE-42E7-B071-AE056E2427F9}" destId="{991E4448-3A89-4E9A-A86D-176ED2E2B126}" srcOrd="0" destOrd="0" presId="urn:microsoft.com/office/officeart/2005/8/layout/list1"/>
    <dgm:cxn modelId="{05663DE2-E9A4-47DC-B5B8-F197914B5CAC}" srcId="{6B48EE0A-5DD7-4ACC-AFA6-41EB509432E1}" destId="{667CCAC3-411F-4337-ABA9-F7960C64A850}" srcOrd="2" destOrd="0" parTransId="{3142945B-2CD4-409C-AF05-1DADB084A51C}" sibTransId="{C97E8E7B-D376-4F5C-8D59-4F370BF69B12}"/>
    <dgm:cxn modelId="{39426AED-07B1-40E1-81AE-765C25FE31C7}" type="presOf" srcId="{1B58C453-C0B4-4EBB-AE97-E9D1689F7A1B}" destId="{991E4448-3A89-4E9A-A86D-176ED2E2B126}" srcOrd="0" destOrd="1" presId="urn:microsoft.com/office/officeart/2005/8/layout/list1"/>
    <dgm:cxn modelId="{E7493EFD-2ECE-4776-BD85-491D4331785E}" srcId="{6B48EE0A-5DD7-4ACC-AFA6-41EB509432E1}" destId="{B0FC37E6-064C-4145-8DF2-24D99E957538}" srcOrd="3" destOrd="0" parTransId="{B1553307-B259-40E5-97BE-6624949248F2}" sibTransId="{95AC753E-B257-4077-9275-F60D9BB3B1C3}"/>
    <dgm:cxn modelId="{80EB52BD-6442-47D7-AAEC-9581BC0BBD0C}" type="presParOf" srcId="{039E7F20-4EB0-4E70-9C3C-DC37D4B19D07}" destId="{F9EBFC4D-D519-4C20-BEF5-26FCD822A0FB}" srcOrd="0" destOrd="0" presId="urn:microsoft.com/office/officeart/2005/8/layout/list1"/>
    <dgm:cxn modelId="{CB573B03-C816-48FD-B10F-03C935D0905C}" type="presParOf" srcId="{F9EBFC4D-D519-4C20-BEF5-26FCD822A0FB}" destId="{E5A8C0F4-EF6D-45CE-A914-846B985D4E0D}" srcOrd="0" destOrd="0" presId="urn:microsoft.com/office/officeart/2005/8/layout/list1"/>
    <dgm:cxn modelId="{FF66B0DA-7A7F-42DD-925C-EF2F1CA941C6}" type="presParOf" srcId="{F9EBFC4D-D519-4C20-BEF5-26FCD822A0FB}" destId="{911EE33F-88F1-4F27-A565-7021AA809363}" srcOrd="1" destOrd="0" presId="urn:microsoft.com/office/officeart/2005/8/layout/list1"/>
    <dgm:cxn modelId="{DBFD16E9-EC53-4E23-8699-6E1D13DA175B}" type="presParOf" srcId="{039E7F20-4EB0-4E70-9C3C-DC37D4B19D07}" destId="{28847055-BBE8-401E-9770-5E875A03C1F0}" srcOrd="1" destOrd="0" presId="urn:microsoft.com/office/officeart/2005/8/layout/list1"/>
    <dgm:cxn modelId="{16257C48-B88D-479F-AEEA-E316D0B62372}" type="presParOf" srcId="{039E7F20-4EB0-4E70-9C3C-DC37D4B19D07}" destId="{991E4448-3A89-4E9A-A86D-176ED2E2B126}" srcOrd="2" destOrd="0" presId="urn:microsoft.com/office/officeart/2005/8/layout/list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C1BF1F1-6A18-4465-8883-9127DC2F529D}"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s-GT"/>
        </a:p>
      </dgm:t>
    </dgm:pt>
    <dgm:pt modelId="{C323164B-F7F0-4F33-9004-6D20E3FB7529}">
      <dgm:prSet phldrT="[Texto]"/>
      <dgm:spPr>
        <a:solidFill>
          <a:schemeClr val="accent5">
            <a:lumMod val="75000"/>
          </a:schemeClr>
        </a:solidFill>
      </dgm:spPr>
      <dgm:t>
        <a:bodyPr/>
        <a:lstStyle/>
        <a:p>
          <a:r>
            <a:rPr lang="es-GT" dirty="0"/>
            <a:t>Programado</a:t>
          </a:r>
        </a:p>
      </dgm:t>
    </dgm:pt>
    <dgm:pt modelId="{B4960E70-8634-487A-8359-8F3F807EE598}" type="parTrans" cxnId="{05B3ED0B-E44C-4CC7-93FE-D2DA181551BD}">
      <dgm:prSet/>
      <dgm:spPr/>
      <dgm:t>
        <a:bodyPr/>
        <a:lstStyle/>
        <a:p>
          <a:endParaRPr lang="es-GT"/>
        </a:p>
      </dgm:t>
    </dgm:pt>
    <dgm:pt modelId="{30D6A6CE-471E-4C44-8775-5B3BF2BE2CE6}" type="sibTrans" cxnId="{05B3ED0B-E44C-4CC7-93FE-D2DA181551BD}">
      <dgm:prSet/>
      <dgm:spPr/>
      <dgm:t>
        <a:bodyPr/>
        <a:lstStyle/>
        <a:p>
          <a:endParaRPr lang="es-GT"/>
        </a:p>
      </dgm:t>
    </dgm:pt>
    <dgm:pt modelId="{5DA8E998-8F5E-47BC-B7AB-DCDC60AE8CC0}">
      <dgm:prSet phldrT="[Texto]" custT="1"/>
      <dgm:spPr/>
      <dgm:t>
        <a:bodyPr/>
        <a:lstStyle/>
        <a:p>
          <a:r>
            <a:rPr lang="es-GT" sz="1600" b="1" dirty="0"/>
            <a:t>Proyectos que se encuentran registrados dentro del SNIP y que aún no cuentan con asignación presupuestaria. </a:t>
          </a:r>
        </a:p>
      </dgm:t>
    </dgm:pt>
    <dgm:pt modelId="{776875D1-53E3-4A8B-8954-FC7BBF4B6FB1}" type="parTrans" cxnId="{21E6BCC8-B287-4096-A214-58C569266881}">
      <dgm:prSet/>
      <dgm:spPr/>
      <dgm:t>
        <a:bodyPr/>
        <a:lstStyle/>
        <a:p>
          <a:endParaRPr lang="es-GT"/>
        </a:p>
      </dgm:t>
    </dgm:pt>
    <dgm:pt modelId="{6E82F26F-5A4F-4659-B3A0-EC5D904DD400}" type="sibTrans" cxnId="{21E6BCC8-B287-4096-A214-58C569266881}">
      <dgm:prSet/>
      <dgm:spPr/>
      <dgm:t>
        <a:bodyPr/>
        <a:lstStyle/>
        <a:p>
          <a:endParaRPr lang="es-GT"/>
        </a:p>
      </dgm:t>
    </dgm:pt>
    <dgm:pt modelId="{D81BAC32-2A99-44FA-85E0-EB38AEFBECF7}">
      <dgm:prSet phldrT="[Texto]"/>
      <dgm:spPr>
        <a:solidFill>
          <a:schemeClr val="accent5">
            <a:lumMod val="50000"/>
          </a:schemeClr>
        </a:solidFill>
      </dgm:spPr>
      <dgm:t>
        <a:bodyPr/>
        <a:lstStyle/>
        <a:p>
          <a:r>
            <a:rPr lang="es-GT" dirty="0"/>
            <a:t>Con asignación sin ejecución</a:t>
          </a:r>
        </a:p>
      </dgm:t>
    </dgm:pt>
    <dgm:pt modelId="{F8F52732-D49F-482C-AE16-EAF008BABCF6}" type="parTrans" cxnId="{D85D8859-ADAD-4307-8DF0-1CA4F09A21CA}">
      <dgm:prSet/>
      <dgm:spPr/>
      <dgm:t>
        <a:bodyPr/>
        <a:lstStyle/>
        <a:p>
          <a:endParaRPr lang="es-GT"/>
        </a:p>
      </dgm:t>
    </dgm:pt>
    <dgm:pt modelId="{3A5C678C-E964-4BE6-A29A-0D39C27AD865}" type="sibTrans" cxnId="{D85D8859-ADAD-4307-8DF0-1CA4F09A21CA}">
      <dgm:prSet/>
      <dgm:spPr/>
      <dgm:t>
        <a:bodyPr/>
        <a:lstStyle/>
        <a:p>
          <a:endParaRPr lang="es-GT"/>
        </a:p>
      </dgm:t>
    </dgm:pt>
    <dgm:pt modelId="{B52FEC0F-1DA9-48FA-9800-8881141094AD}">
      <dgm:prSet phldrT="[Texto]" custT="1"/>
      <dgm:spPr/>
      <dgm:t>
        <a:bodyPr/>
        <a:lstStyle/>
        <a:p>
          <a:r>
            <a:rPr lang="es-GT" sz="1600" b="1" dirty="0"/>
            <a:t>Proyectos que cuentan con asignación presupuestaria pero que no tienen registrada ejecución. </a:t>
          </a:r>
        </a:p>
      </dgm:t>
    </dgm:pt>
    <dgm:pt modelId="{246F3431-B1C8-4155-87A7-9C29347105CA}" type="parTrans" cxnId="{11F1FFE3-6FD5-4985-A3A5-F9B7303D80E9}">
      <dgm:prSet/>
      <dgm:spPr/>
      <dgm:t>
        <a:bodyPr/>
        <a:lstStyle/>
        <a:p>
          <a:endParaRPr lang="es-GT"/>
        </a:p>
      </dgm:t>
    </dgm:pt>
    <dgm:pt modelId="{2CBC325E-0685-4646-BD93-3130DFB322FB}" type="sibTrans" cxnId="{11F1FFE3-6FD5-4985-A3A5-F9B7303D80E9}">
      <dgm:prSet/>
      <dgm:spPr/>
      <dgm:t>
        <a:bodyPr/>
        <a:lstStyle/>
        <a:p>
          <a:endParaRPr lang="es-GT"/>
        </a:p>
      </dgm:t>
    </dgm:pt>
    <dgm:pt modelId="{B9931B3C-5A21-4053-BA4D-B3723D6561C7}">
      <dgm:prSet phldrT="[Texto]"/>
      <dgm:spPr>
        <a:solidFill>
          <a:schemeClr val="accent2">
            <a:lumMod val="75000"/>
          </a:schemeClr>
        </a:solidFill>
      </dgm:spPr>
      <dgm:t>
        <a:bodyPr/>
        <a:lstStyle/>
        <a:p>
          <a:r>
            <a:rPr lang="es-GT" dirty="0"/>
            <a:t>Ejecución</a:t>
          </a:r>
        </a:p>
      </dgm:t>
    </dgm:pt>
    <dgm:pt modelId="{3AC29A53-9461-4072-9DFB-1D1EC16C980A}" type="parTrans" cxnId="{A922BE0B-B7D7-4721-92E7-1679B9195F59}">
      <dgm:prSet/>
      <dgm:spPr/>
      <dgm:t>
        <a:bodyPr/>
        <a:lstStyle/>
        <a:p>
          <a:endParaRPr lang="es-GT"/>
        </a:p>
      </dgm:t>
    </dgm:pt>
    <dgm:pt modelId="{E544F4E8-74F0-401A-BA3E-984F96289630}" type="sibTrans" cxnId="{A922BE0B-B7D7-4721-92E7-1679B9195F59}">
      <dgm:prSet/>
      <dgm:spPr/>
      <dgm:t>
        <a:bodyPr/>
        <a:lstStyle/>
        <a:p>
          <a:endParaRPr lang="es-GT"/>
        </a:p>
      </dgm:t>
    </dgm:pt>
    <dgm:pt modelId="{4A70AAD3-C984-4863-9DD2-6D67A90B0A10}">
      <dgm:prSet phldrT="[Texto]" custT="1"/>
      <dgm:spPr/>
      <dgm:t>
        <a:bodyPr/>
        <a:lstStyle/>
        <a:p>
          <a:r>
            <a:rPr lang="es-GT" sz="1600" b="1" dirty="0"/>
            <a:t>Proyectos que presentan avance físico y financiero.</a:t>
          </a:r>
        </a:p>
      </dgm:t>
    </dgm:pt>
    <dgm:pt modelId="{3CD238F7-E5C7-4593-A659-3AE4E6A9E14F}" type="parTrans" cxnId="{CE091D9A-854E-4377-B2FC-A0A60E59E22A}">
      <dgm:prSet/>
      <dgm:spPr/>
      <dgm:t>
        <a:bodyPr/>
        <a:lstStyle/>
        <a:p>
          <a:endParaRPr lang="es-GT"/>
        </a:p>
      </dgm:t>
    </dgm:pt>
    <dgm:pt modelId="{EB529C90-3A6A-4045-9BC8-258BE1313C74}" type="sibTrans" cxnId="{CE091D9A-854E-4377-B2FC-A0A60E59E22A}">
      <dgm:prSet/>
      <dgm:spPr/>
      <dgm:t>
        <a:bodyPr/>
        <a:lstStyle/>
        <a:p>
          <a:endParaRPr lang="es-GT"/>
        </a:p>
      </dgm:t>
    </dgm:pt>
    <dgm:pt modelId="{EE2715C7-065F-4DCE-9357-DC7F69557632}">
      <dgm:prSet phldrT="[Texto]" custT="1"/>
      <dgm:spPr/>
      <dgm:t>
        <a:bodyPr/>
        <a:lstStyle/>
        <a:p>
          <a:r>
            <a:rPr lang="es-GT" sz="1500" b="1" dirty="0"/>
            <a:t>Proyecto que ya concluyó su ejecución física y financiera. </a:t>
          </a:r>
        </a:p>
      </dgm:t>
    </dgm:pt>
    <dgm:pt modelId="{43CDEB1F-4C31-4F22-A417-FD3CC17D5142}" type="parTrans" cxnId="{2DF1E157-3DDF-4895-AB4D-DA7E10C43E0B}">
      <dgm:prSet/>
      <dgm:spPr/>
      <dgm:t>
        <a:bodyPr/>
        <a:lstStyle/>
        <a:p>
          <a:endParaRPr lang="es-GT"/>
        </a:p>
      </dgm:t>
    </dgm:pt>
    <dgm:pt modelId="{9EE8E1CC-3948-44D5-9BFB-82E2B318B7C3}" type="sibTrans" cxnId="{2DF1E157-3DDF-4895-AB4D-DA7E10C43E0B}">
      <dgm:prSet/>
      <dgm:spPr/>
      <dgm:t>
        <a:bodyPr/>
        <a:lstStyle/>
        <a:p>
          <a:endParaRPr lang="es-GT"/>
        </a:p>
      </dgm:t>
    </dgm:pt>
    <dgm:pt modelId="{DA78E29A-2905-4E8E-91AB-03302BA65C22}">
      <dgm:prSet phldrT="[Texto]"/>
      <dgm:spPr>
        <a:solidFill>
          <a:schemeClr val="bg2">
            <a:lumMod val="25000"/>
          </a:schemeClr>
        </a:solidFill>
      </dgm:spPr>
      <dgm:t>
        <a:bodyPr/>
        <a:lstStyle/>
        <a:p>
          <a:r>
            <a:rPr lang="es-GT" dirty="0"/>
            <a:t>Suspendido</a:t>
          </a:r>
        </a:p>
      </dgm:t>
    </dgm:pt>
    <dgm:pt modelId="{88A0C2D0-3F7F-474F-81EE-D871751FE76F}" type="parTrans" cxnId="{32C36CA9-6553-4771-B0D3-1460CB1A52D5}">
      <dgm:prSet/>
      <dgm:spPr/>
      <dgm:t>
        <a:bodyPr/>
        <a:lstStyle/>
        <a:p>
          <a:endParaRPr lang="es-GT"/>
        </a:p>
      </dgm:t>
    </dgm:pt>
    <dgm:pt modelId="{D46F549D-14C5-4F1D-B78D-3979B22006BE}" type="sibTrans" cxnId="{32C36CA9-6553-4771-B0D3-1460CB1A52D5}">
      <dgm:prSet/>
      <dgm:spPr/>
      <dgm:t>
        <a:bodyPr/>
        <a:lstStyle/>
        <a:p>
          <a:endParaRPr lang="es-GT"/>
        </a:p>
      </dgm:t>
    </dgm:pt>
    <dgm:pt modelId="{A55B8B08-DCD7-454F-A8CD-821AADEA37E9}">
      <dgm:prSet phldrT="[Texto]" custT="1"/>
      <dgm:spPr/>
      <dgm:t>
        <a:bodyPr/>
        <a:lstStyle/>
        <a:p>
          <a:r>
            <a:rPr lang="es-GT" sz="1600" b="1" dirty="0"/>
            <a:t>Es el proyecto que interrumpe su ejecución amparada en un documento oficial.</a:t>
          </a:r>
        </a:p>
      </dgm:t>
    </dgm:pt>
    <dgm:pt modelId="{94E12A52-1C92-4281-AD68-F52AE4AEA559}" type="parTrans" cxnId="{DCF484C2-AF91-48E2-90A7-FFCCEC13F297}">
      <dgm:prSet/>
      <dgm:spPr/>
      <dgm:t>
        <a:bodyPr/>
        <a:lstStyle/>
        <a:p>
          <a:endParaRPr lang="es-GT"/>
        </a:p>
      </dgm:t>
    </dgm:pt>
    <dgm:pt modelId="{29ED6072-EC85-44F4-BFAF-905C54ACFA1B}" type="sibTrans" cxnId="{DCF484C2-AF91-48E2-90A7-FFCCEC13F297}">
      <dgm:prSet/>
      <dgm:spPr/>
      <dgm:t>
        <a:bodyPr/>
        <a:lstStyle/>
        <a:p>
          <a:endParaRPr lang="es-GT"/>
        </a:p>
      </dgm:t>
    </dgm:pt>
    <dgm:pt modelId="{96B138F4-A428-46F0-BA73-34DEF768DEF1}">
      <dgm:prSet phldrT="[Texto]"/>
      <dgm:spPr/>
      <dgm:t>
        <a:bodyPr/>
        <a:lstStyle/>
        <a:p>
          <a:r>
            <a:rPr lang="es-GT" dirty="0"/>
            <a:t>Finalizado</a:t>
          </a:r>
        </a:p>
      </dgm:t>
    </dgm:pt>
    <dgm:pt modelId="{109E149A-D8D1-4AEC-A2B7-E465B6D8E034}" type="parTrans" cxnId="{4137CABE-A612-467B-9D68-55D4A23CF504}">
      <dgm:prSet/>
      <dgm:spPr/>
      <dgm:t>
        <a:bodyPr/>
        <a:lstStyle/>
        <a:p>
          <a:endParaRPr lang="es-GT"/>
        </a:p>
      </dgm:t>
    </dgm:pt>
    <dgm:pt modelId="{496F62D0-9774-477D-B3BA-036953C2B9E4}" type="sibTrans" cxnId="{4137CABE-A612-467B-9D68-55D4A23CF504}">
      <dgm:prSet/>
      <dgm:spPr/>
      <dgm:t>
        <a:bodyPr/>
        <a:lstStyle/>
        <a:p>
          <a:endParaRPr lang="es-GT"/>
        </a:p>
      </dgm:t>
    </dgm:pt>
    <dgm:pt modelId="{8D280D49-91FE-4175-B4B7-6A206B9E30F4}">
      <dgm:prSet custT="1"/>
      <dgm:spPr/>
      <dgm:t>
        <a:bodyPr/>
        <a:lstStyle/>
        <a:p>
          <a:r>
            <a:rPr lang="es-GT" sz="1500" b="1" dirty="0"/>
            <a:t>Proyecto que por disposición jurídica fue declarado finalizado.</a:t>
          </a:r>
        </a:p>
      </dgm:t>
    </dgm:pt>
    <dgm:pt modelId="{C6DE5532-4FB7-4DE8-8CE3-45895A48A36F}" type="parTrans" cxnId="{7DCD1FF2-678B-4F4E-9E6D-7F14774C81B3}">
      <dgm:prSet/>
      <dgm:spPr/>
      <dgm:t>
        <a:bodyPr/>
        <a:lstStyle/>
        <a:p>
          <a:endParaRPr lang="es-GT"/>
        </a:p>
      </dgm:t>
    </dgm:pt>
    <dgm:pt modelId="{82E45E7B-CFFD-46DE-BF90-8AE839A74099}" type="sibTrans" cxnId="{7DCD1FF2-678B-4F4E-9E6D-7F14774C81B3}">
      <dgm:prSet/>
      <dgm:spPr/>
      <dgm:t>
        <a:bodyPr/>
        <a:lstStyle/>
        <a:p>
          <a:endParaRPr lang="es-GT"/>
        </a:p>
      </dgm:t>
    </dgm:pt>
    <dgm:pt modelId="{933684CA-6EC5-4A7F-A85E-79C87F826716}">
      <dgm:prSet phldrT="[Texto]" custT="1"/>
      <dgm:spPr/>
      <dgm:t>
        <a:bodyPr/>
        <a:lstStyle/>
        <a:p>
          <a:pPr algn="just"/>
          <a:r>
            <a:rPr lang="es-GT" sz="1400" b="1" dirty="0"/>
            <a:t>Es todo proyecto que no tuvo registros, asignación presupuestaría ni avances en ningún ejercicio fiscal. Al seleccionar esta opción el proyecto quedará inhabilitado y ya no se mostrará en las consultas que la EPI realice.</a:t>
          </a:r>
        </a:p>
      </dgm:t>
    </dgm:pt>
    <dgm:pt modelId="{6EF5C7AD-4E6B-4C23-8848-892924CE1580}" type="parTrans" cxnId="{3247459B-9D58-4BC5-9C07-FEEE0AF4FBDF}">
      <dgm:prSet/>
      <dgm:spPr/>
      <dgm:t>
        <a:bodyPr/>
        <a:lstStyle/>
        <a:p>
          <a:endParaRPr lang="es-GT"/>
        </a:p>
      </dgm:t>
    </dgm:pt>
    <dgm:pt modelId="{FB79E67A-0ED5-44B2-B310-AA7167E812A7}" type="sibTrans" cxnId="{3247459B-9D58-4BC5-9C07-FEEE0AF4FBDF}">
      <dgm:prSet/>
      <dgm:spPr/>
      <dgm:t>
        <a:bodyPr/>
        <a:lstStyle/>
        <a:p>
          <a:endParaRPr lang="es-GT"/>
        </a:p>
      </dgm:t>
    </dgm:pt>
    <dgm:pt modelId="{8E882E55-A6C3-45D5-91F3-EFE7F4951081}">
      <dgm:prSet custT="1"/>
      <dgm:spPr/>
      <dgm:t>
        <a:bodyPr/>
        <a:lstStyle/>
        <a:p>
          <a:r>
            <a:rPr lang="es-GT" sz="1800" b="1" dirty="0"/>
            <a:t> </a:t>
          </a:r>
          <a:r>
            <a:rPr lang="es-GT" sz="2000" b="1" dirty="0"/>
            <a:t>No responde a la planificación / No hay interés en el proyecto</a:t>
          </a:r>
          <a:endParaRPr lang="es-GT" sz="1800" b="1" dirty="0"/>
        </a:p>
      </dgm:t>
    </dgm:pt>
    <dgm:pt modelId="{064DCC61-B548-4DA8-A25D-B08848C771F9}" type="parTrans" cxnId="{F66D47E0-9B0C-43AD-A087-C2EF3C6CE879}">
      <dgm:prSet/>
      <dgm:spPr/>
      <dgm:t>
        <a:bodyPr/>
        <a:lstStyle/>
        <a:p>
          <a:endParaRPr lang="es-GT"/>
        </a:p>
      </dgm:t>
    </dgm:pt>
    <dgm:pt modelId="{8513896A-08A5-4CA9-83C3-31FB259F9CB1}" type="sibTrans" cxnId="{F66D47E0-9B0C-43AD-A087-C2EF3C6CE879}">
      <dgm:prSet/>
      <dgm:spPr/>
      <dgm:t>
        <a:bodyPr/>
        <a:lstStyle/>
        <a:p>
          <a:endParaRPr lang="es-GT"/>
        </a:p>
      </dgm:t>
    </dgm:pt>
    <dgm:pt modelId="{299B1639-BF57-4E83-B413-60E392F7B291}" type="pres">
      <dgm:prSet presAssocID="{2C1BF1F1-6A18-4465-8883-9127DC2F529D}" presName="Name0" presStyleCnt="0">
        <dgm:presLayoutVars>
          <dgm:dir/>
          <dgm:animLvl val="lvl"/>
          <dgm:resizeHandles/>
        </dgm:presLayoutVars>
      </dgm:prSet>
      <dgm:spPr/>
    </dgm:pt>
    <dgm:pt modelId="{64AA56A3-B376-406C-82BE-6A5B75E42734}" type="pres">
      <dgm:prSet presAssocID="{C323164B-F7F0-4F33-9004-6D20E3FB7529}" presName="linNode" presStyleCnt="0"/>
      <dgm:spPr/>
    </dgm:pt>
    <dgm:pt modelId="{AEC935DC-5CE3-4BB8-AADE-A0745DDD17ED}" type="pres">
      <dgm:prSet presAssocID="{C323164B-F7F0-4F33-9004-6D20E3FB7529}" presName="parentShp" presStyleLbl="node1" presStyleIdx="0" presStyleCnt="6">
        <dgm:presLayoutVars>
          <dgm:bulletEnabled val="1"/>
        </dgm:presLayoutVars>
      </dgm:prSet>
      <dgm:spPr/>
    </dgm:pt>
    <dgm:pt modelId="{F88A28B8-739D-4CDA-B584-CC065A01E163}" type="pres">
      <dgm:prSet presAssocID="{C323164B-F7F0-4F33-9004-6D20E3FB7529}" presName="childShp" presStyleLbl="bgAccFollowNode1" presStyleIdx="0" presStyleCnt="6">
        <dgm:presLayoutVars>
          <dgm:bulletEnabled val="1"/>
        </dgm:presLayoutVars>
      </dgm:prSet>
      <dgm:spPr/>
    </dgm:pt>
    <dgm:pt modelId="{E8C359BD-7E26-4280-8A70-ECA6AF807125}" type="pres">
      <dgm:prSet presAssocID="{30D6A6CE-471E-4C44-8775-5B3BF2BE2CE6}" presName="spacing" presStyleCnt="0"/>
      <dgm:spPr/>
    </dgm:pt>
    <dgm:pt modelId="{C7D54D9E-D883-41B0-B3A0-F2E8FFD9F4FC}" type="pres">
      <dgm:prSet presAssocID="{D81BAC32-2A99-44FA-85E0-EB38AEFBECF7}" presName="linNode" presStyleCnt="0"/>
      <dgm:spPr/>
    </dgm:pt>
    <dgm:pt modelId="{B71C087E-D1CD-43C6-BC1C-5413CF57314B}" type="pres">
      <dgm:prSet presAssocID="{D81BAC32-2A99-44FA-85E0-EB38AEFBECF7}" presName="parentShp" presStyleLbl="node1" presStyleIdx="1" presStyleCnt="6">
        <dgm:presLayoutVars>
          <dgm:bulletEnabled val="1"/>
        </dgm:presLayoutVars>
      </dgm:prSet>
      <dgm:spPr/>
    </dgm:pt>
    <dgm:pt modelId="{1FE76A04-2D2B-43B3-8162-EFA2AC55FDBA}" type="pres">
      <dgm:prSet presAssocID="{D81BAC32-2A99-44FA-85E0-EB38AEFBECF7}" presName="childShp" presStyleLbl="bgAccFollowNode1" presStyleIdx="1" presStyleCnt="6">
        <dgm:presLayoutVars>
          <dgm:bulletEnabled val="1"/>
        </dgm:presLayoutVars>
      </dgm:prSet>
      <dgm:spPr/>
    </dgm:pt>
    <dgm:pt modelId="{53FFE84F-9C6F-4E84-85EB-7F501E213C8B}" type="pres">
      <dgm:prSet presAssocID="{3A5C678C-E964-4BE6-A29A-0D39C27AD865}" presName="spacing" presStyleCnt="0"/>
      <dgm:spPr/>
    </dgm:pt>
    <dgm:pt modelId="{1C10BFC1-8998-4441-BCF2-CCC97A00E4BB}" type="pres">
      <dgm:prSet presAssocID="{B9931B3C-5A21-4053-BA4D-B3723D6561C7}" presName="linNode" presStyleCnt="0"/>
      <dgm:spPr/>
    </dgm:pt>
    <dgm:pt modelId="{51B4470D-C19B-40DE-A0DB-A5162323B7A9}" type="pres">
      <dgm:prSet presAssocID="{B9931B3C-5A21-4053-BA4D-B3723D6561C7}" presName="parentShp" presStyleLbl="node1" presStyleIdx="2" presStyleCnt="6">
        <dgm:presLayoutVars>
          <dgm:bulletEnabled val="1"/>
        </dgm:presLayoutVars>
      </dgm:prSet>
      <dgm:spPr/>
    </dgm:pt>
    <dgm:pt modelId="{1B386B94-3A34-40EB-9E80-9CC7B123DED9}" type="pres">
      <dgm:prSet presAssocID="{B9931B3C-5A21-4053-BA4D-B3723D6561C7}" presName="childShp" presStyleLbl="bgAccFollowNode1" presStyleIdx="2" presStyleCnt="6">
        <dgm:presLayoutVars>
          <dgm:bulletEnabled val="1"/>
        </dgm:presLayoutVars>
      </dgm:prSet>
      <dgm:spPr/>
    </dgm:pt>
    <dgm:pt modelId="{9F0FA373-514C-49D7-9AE9-FCA12814EA88}" type="pres">
      <dgm:prSet presAssocID="{E544F4E8-74F0-401A-BA3E-984F96289630}" presName="spacing" presStyleCnt="0"/>
      <dgm:spPr/>
    </dgm:pt>
    <dgm:pt modelId="{67160E78-40B8-4433-B1CF-82A7F56EA89E}" type="pres">
      <dgm:prSet presAssocID="{DA78E29A-2905-4E8E-91AB-03302BA65C22}" presName="linNode" presStyleCnt="0"/>
      <dgm:spPr/>
    </dgm:pt>
    <dgm:pt modelId="{F7D5AFB9-5BF6-4F9E-83ED-A4406021A2CA}" type="pres">
      <dgm:prSet presAssocID="{DA78E29A-2905-4E8E-91AB-03302BA65C22}" presName="parentShp" presStyleLbl="node1" presStyleIdx="3" presStyleCnt="6">
        <dgm:presLayoutVars>
          <dgm:bulletEnabled val="1"/>
        </dgm:presLayoutVars>
      </dgm:prSet>
      <dgm:spPr/>
    </dgm:pt>
    <dgm:pt modelId="{790EF5D3-5846-49FA-A28F-2C405549C526}" type="pres">
      <dgm:prSet presAssocID="{DA78E29A-2905-4E8E-91AB-03302BA65C22}" presName="childShp" presStyleLbl="bgAccFollowNode1" presStyleIdx="3" presStyleCnt="6">
        <dgm:presLayoutVars>
          <dgm:bulletEnabled val="1"/>
        </dgm:presLayoutVars>
      </dgm:prSet>
      <dgm:spPr/>
    </dgm:pt>
    <dgm:pt modelId="{FA5117D9-22AA-4C3A-AE14-4111AF4605D5}" type="pres">
      <dgm:prSet presAssocID="{D46F549D-14C5-4F1D-B78D-3979B22006BE}" presName="spacing" presStyleCnt="0"/>
      <dgm:spPr/>
    </dgm:pt>
    <dgm:pt modelId="{93661DEC-98C9-460F-A2BB-AD90542A37B0}" type="pres">
      <dgm:prSet presAssocID="{96B138F4-A428-46F0-BA73-34DEF768DEF1}" presName="linNode" presStyleCnt="0"/>
      <dgm:spPr/>
    </dgm:pt>
    <dgm:pt modelId="{1BC6978B-F1CB-45F1-810D-81675811E2AB}" type="pres">
      <dgm:prSet presAssocID="{96B138F4-A428-46F0-BA73-34DEF768DEF1}" presName="parentShp" presStyleLbl="node1" presStyleIdx="4" presStyleCnt="6">
        <dgm:presLayoutVars>
          <dgm:bulletEnabled val="1"/>
        </dgm:presLayoutVars>
      </dgm:prSet>
      <dgm:spPr/>
    </dgm:pt>
    <dgm:pt modelId="{10C6CBA5-D543-4ADC-90B1-6ED7396DE4A5}" type="pres">
      <dgm:prSet presAssocID="{96B138F4-A428-46F0-BA73-34DEF768DEF1}" presName="childShp" presStyleLbl="bgAccFollowNode1" presStyleIdx="4" presStyleCnt="6" custScaleY="148419">
        <dgm:presLayoutVars>
          <dgm:bulletEnabled val="1"/>
        </dgm:presLayoutVars>
      </dgm:prSet>
      <dgm:spPr/>
    </dgm:pt>
    <dgm:pt modelId="{05230D6C-6C5B-4A0E-8CF0-C09E90EDD4EC}" type="pres">
      <dgm:prSet presAssocID="{496F62D0-9774-477D-B3BA-036953C2B9E4}" presName="spacing" presStyleCnt="0"/>
      <dgm:spPr/>
    </dgm:pt>
    <dgm:pt modelId="{ABB6245F-B659-4030-8AAD-2D464A771225}" type="pres">
      <dgm:prSet presAssocID="{8E882E55-A6C3-45D5-91F3-EFE7F4951081}" presName="linNode" presStyleCnt="0"/>
      <dgm:spPr/>
    </dgm:pt>
    <dgm:pt modelId="{0089F560-BF90-4D30-90B2-62FA6965098F}" type="pres">
      <dgm:prSet presAssocID="{8E882E55-A6C3-45D5-91F3-EFE7F4951081}" presName="parentShp" presStyleLbl="node1" presStyleIdx="5" presStyleCnt="6">
        <dgm:presLayoutVars>
          <dgm:bulletEnabled val="1"/>
        </dgm:presLayoutVars>
      </dgm:prSet>
      <dgm:spPr/>
    </dgm:pt>
    <dgm:pt modelId="{82FB178D-B1C0-431C-A6F8-BB49A07D4D96}" type="pres">
      <dgm:prSet presAssocID="{8E882E55-A6C3-45D5-91F3-EFE7F4951081}" presName="childShp" presStyleLbl="bgAccFollowNode1" presStyleIdx="5" presStyleCnt="6" custScaleY="148371">
        <dgm:presLayoutVars>
          <dgm:bulletEnabled val="1"/>
        </dgm:presLayoutVars>
      </dgm:prSet>
      <dgm:spPr/>
    </dgm:pt>
  </dgm:ptLst>
  <dgm:cxnLst>
    <dgm:cxn modelId="{A922BE0B-B7D7-4721-92E7-1679B9195F59}" srcId="{2C1BF1F1-6A18-4465-8883-9127DC2F529D}" destId="{B9931B3C-5A21-4053-BA4D-B3723D6561C7}" srcOrd="2" destOrd="0" parTransId="{3AC29A53-9461-4072-9DFB-1D1EC16C980A}" sibTransId="{E544F4E8-74F0-401A-BA3E-984F96289630}"/>
    <dgm:cxn modelId="{05B3ED0B-E44C-4CC7-93FE-D2DA181551BD}" srcId="{2C1BF1F1-6A18-4465-8883-9127DC2F529D}" destId="{C323164B-F7F0-4F33-9004-6D20E3FB7529}" srcOrd="0" destOrd="0" parTransId="{B4960E70-8634-487A-8359-8F3F807EE598}" sibTransId="{30D6A6CE-471E-4C44-8775-5B3BF2BE2CE6}"/>
    <dgm:cxn modelId="{00530C56-360C-4C89-A371-C461B34BAE6D}" type="presOf" srcId="{EE2715C7-065F-4DCE-9357-DC7F69557632}" destId="{10C6CBA5-D543-4ADC-90B1-6ED7396DE4A5}" srcOrd="0" destOrd="0" presId="urn:microsoft.com/office/officeart/2005/8/layout/vList6"/>
    <dgm:cxn modelId="{03589D56-53C5-4B56-9F5B-A27DC8A99CC4}" type="presOf" srcId="{C323164B-F7F0-4F33-9004-6D20E3FB7529}" destId="{AEC935DC-5CE3-4BB8-AADE-A0745DDD17ED}" srcOrd="0" destOrd="0" presId="urn:microsoft.com/office/officeart/2005/8/layout/vList6"/>
    <dgm:cxn modelId="{2DF1E157-3DDF-4895-AB4D-DA7E10C43E0B}" srcId="{96B138F4-A428-46F0-BA73-34DEF768DEF1}" destId="{EE2715C7-065F-4DCE-9357-DC7F69557632}" srcOrd="0" destOrd="0" parTransId="{43CDEB1F-4C31-4F22-A417-FD3CC17D5142}" sibTransId="{9EE8E1CC-3948-44D5-9BFB-82E2B318B7C3}"/>
    <dgm:cxn modelId="{D85D8859-ADAD-4307-8DF0-1CA4F09A21CA}" srcId="{2C1BF1F1-6A18-4465-8883-9127DC2F529D}" destId="{D81BAC32-2A99-44FA-85E0-EB38AEFBECF7}" srcOrd="1" destOrd="0" parTransId="{F8F52732-D49F-482C-AE16-EAF008BABCF6}" sibTransId="{3A5C678C-E964-4BE6-A29A-0D39C27AD865}"/>
    <dgm:cxn modelId="{6F3B4063-3CD6-43BE-8E9A-866599F91D54}" type="presOf" srcId="{96B138F4-A428-46F0-BA73-34DEF768DEF1}" destId="{1BC6978B-F1CB-45F1-810D-81675811E2AB}" srcOrd="0" destOrd="0" presId="urn:microsoft.com/office/officeart/2005/8/layout/vList6"/>
    <dgm:cxn modelId="{4F70B678-B942-4D40-A635-ED23679D2566}" type="presOf" srcId="{5DA8E998-8F5E-47BC-B7AB-DCDC60AE8CC0}" destId="{F88A28B8-739D-4CDA-B584-CC065A01E163}" srcOrd="0" destOrd="0" presId="urn:microsoft.com/office/officeart/2005/8/layout/vList6"/>
    <dgm:cxn modelId="{F0F1388A-F981-447B-AF57-B38D0F4E2CD1}" type="presOf" srcId="{D81BAC32-2A99-44FA-85E0-EB38AEFBECF7}" destId="{B71C087E-D1CD-43C6-BC1C-5413CF57314B}" srcOrd="0" destOrd="0" presId="urn:microsoft.com/office/officeart/2005/8/layout/vList6"/>
    <dgm:cxn modelId="{CE091D9A-854E-4377-B2FC-A0A60E59E22A}" srcId="{B9931B3C-5A21-4053-BA4D-B3723D6561C7}" destId="{4A70AAD3-C984-4863-9DD2-6D67A90B0A10}" srcOrd="0" destOrd="0" parTransId="{3CD238F7-E5C7-4593-A659-3AE4E6A9E14F}" sibTransId="{EB529C90-3A6A-4045-9BC8-258BE1313C74}"/>
    <dgm:cxn modelId="{3247459B-9D58-4BC5-9C07-FEEE0AF4FBDF}" srcId="{8E882E55-A6C3-45D5-91F3-EFE7F4951081}" destId="{933684CA-6EC5-4A7F-A85E-79C87F826716}" srcOrd="0" destOrd="0" parTransId="{6EF5C7AD-4E6B-4C23-8848-892924CE1580}" sibTransId="{FB79E67A-0ED5-44B2-B310-AA7167E812A7}"/>
    <dgm:cxn modelId="{D8C45CA4-FE8C-4EE4-8CC1-562FAC3CCC99}" type="presOf" srcId="{933684CA-6EC5-4A7F-A85E-79C87F826716}" destId="{82FB178D-B1C0-431C-A6F8-BB49A07D4D96}" srcOrd="0" destOrd="0" presId="urn:microsoft.com/office/officeart/2005/8/layout/vList6"/>
    <dgm:cxn modelId="{32C36CA9-6553-4771-B0D3-1460CB1A52D5}" srcId="{2C1BF1F1-6A18-4465-8883-9127DC2F529D}" destId="{DA78E29A-2905-4E8E-91AB-03302BA65C22}" srcOrd="3" destOrd="0" parTransId="{88A0C2D0-3F7F-474F-81EE-D871751FE76F}" sibTransId="{D46F549D-14C5-4F1D-B78D-3979B22006BE}"/>
    <dgm:cxn modelId="{7CCD5FB9-6FD7-46D9-8AA2-287E5D9A0EC4}" type="presOf" srcId="{A55B8B08-DCD7-454F-A8CD-821AADEA37E9}" destId="{790EF5D3-5846-49FA-A28F-2C405549C526}" srcOrd="0" destOrd="0" presId="urn:microsoft.com/office/officeart/2005/8/layout/vList6"/>
    <dgm:cxn modelId="{4137CABE-A612-467B-9D68-55D4A23CF504}" srcId="{2C1BF1F1-6A18-4465-8883-9127DC2F529D}" destId="{96B138F4-A428-46F0-BA73-34DEF768DEF1}" srcOrd="4" destOrd="0" parTransId="{109E149A-D8D1-4AEC-A2B7-E465B6D8E034}" sibTransId="{496F62D0-9774-477D-B3BA-036953C2B9E4}"/>
    <dgm:cxn modelId="{DCF484C2-AF91-48E2-90A7-FFCCEC13F297}" srcId="{DA78E29A-2905-4E8E-91AB-03302BA65C22}" destId="{A55B8B08-DCD7-454F-A8CD-821AADEA37E9}" srcOrd="0" destOrd="0" parTransId="{94E12A52-1C92-4281-AD68-F52AE4AEA559}" sibTransId="{29ED6072-EC85-44F4-BFAF-905C54ACFA1B}"/>
    <dgm:cxn modelId="{21E6BCC8-B287-4096-A214-58C569266881}" srcId="{C323164B-F7F0-4F33-9004-6D20E3FB7529}" destId="{5DA8E998-8F5E-47BC-B7AB-DCDC60AE8CC0}" srcOrd="0" destOrd="0" parTransId="{776875D1-53E3-4A8B-8954-FC7BBF4B6FB1}" sibTransId="{6E82F26F-5A4F-4659-B3A0-EC5D904DD400}"/>
    <dgm:cxn modelId="{5FC80ACF-7909-458D-ADF4-C5AE2D56F025}" type="presOf" srcId="{8D280D49-91FE-4175-B4B7-6A206B9E30F4}" destId="{10C6CBA5-D543-4ADC-90B1-6ED7396DE4A5}" srcOrd="0" destOrd="1" presId="urn:microsoft.com/office/officeart/2005/8/layout/vList6"/>
    <dgm:cxn modelId="{644D0BCF-F688-43B3-8F1A-65A32CA599F4}" type="presOf" srcId="{B9931B3C-5A21-4053-BA4D-B3723D6561C7}" destId="{51B4470D-C19B-40DE-A0DB-A5162323B7A9}" srcOrd="0" destOrd="0" presId="urn:microsoft.com/office/officeart/2005/8/layout/vList6"/>
    <dgm:cxn modelId="{93A87FDE-790F-4F22-A9AE-EFCB16C7B408}" type="presOf" srcId="{2C1BF1F1-6A18-4465-8883-9127DC2F529D}" destId="{299B1639-BF57-4E83-B413-60E392F7B291}" srcOrd="0" destOrd="0" presId="urn:microsoft.com/office/officeart/2005/8/layout/vList6"/>
    <dgm:cxn modelId="{F66D47E0-9B0C-43AD-A087-C2EF3C6CE879}" srcId="{2C1BF1F1-6A18-4465-8883-9127DC2F529D}" destId="{8E882E55-A6C3-45D5-91F3-EFE7F4951081}" srcOrd="5" destOrd="0" parTransId="{064DCC61-B548-4DA8-A25D-B08848C771F9}" sibTransId="{8513896A-08A5-4CA9-83C3-31FB259F9CB1}"/>
    <dgm:cxn modelId="{11F1FFE3-6FD5-4985-A3A5-F9B7303D80E9}" srcId="{D81BAC32-2A99-44FA-85E0-EB38AEFBECF7}" destId="{B52FEC0F-1DA9-48FA-9800-8881141094AD}" srcOrd="0" destOrd="0" parTransId="{246F3431-B1C8-4155-87A7-9C29347105CA}" sibTransId="{2CBC325E-0685-4646-BD93-3130DFB322FB}"/>
    <dgm:cxn modelId="{5F3C6EE9-DF7F-4013-AB2C-EDD6A1D3D19B}" type="presOf" srcId="{4A70AAD3-C984-4863-9DD2-6D67A90B0A10}" destId="{1B386B94-3A34-40EB-9E80-9CC7B123DED9}" srcOrd="0" destOrd="0" presId="urn:microsoft.com/office/officeart/2005/8/layout/vList6"/>
    <dgm:cxn modelId="{7DCD1FF2-678B-4F4E-9E6D-7F14774C81B3}" srcId="{96B138F4-A428-46F0-BA73-34DEF768DEF1}" destId="{8D280D49-91FE-4175-B4B7-6A206B9E30F4}" srcOrd="1" destOrd="0" parTransId="{C6DE5532-4FB7-4DE8-8CE3-45895A48A36F}" sibTransId="{82E45E7B-CFFD-46DE-BF90-8AE839A74099}"/>
    <dgm:cxn modelId="{32A646F5-E362-414F-81AF-DC14F5F167CC}" type="presOf" srcId="{DA78E29A-2905-4E8E-91AB-03302BA65C22}" destId="{F7D5AFB9-5BF6-4F9E-83ED-A4406021A2CA}" srcOrd="0" destOrd="0" presId="urn:microsoft.com/office/officeart/2005/8/layout/vList6"/>
    <dgm:cxn modelId="{C15AB4F6-67D4-42E6-9ACC-A677F0539B78}" type="presOf" srcId="{8E882E55-A6C3-45D5-91F3-EFE7F4951081}" destId="{0089F560-BF90-4D30-90B2-62FA6965098F}" srcOrd="0" destOrd="0" presId="urn:microsoft.com/office/officeart/2005/8/layout/vList6"/>
    <dgm:cxn modelId="{6F239FFF-65A8-473D-A41A-645EF6A13976}" type="presOf" srcId="{B52FEC0F-1DA9-48FA-9800-8881141094AD}" destId="{1FE76A04-2D2B-43B3-8162-EFA2AC55FDBA}" srcOrd="0" destOrd="0" presId="urn:microsoft.com/office/officeart/2005/8/layout/vList6"/>
    <dgm:cxn modelId="{3DC90993-EB4F-41A9-9793-1D93F69415B9}" type="presParOf" srcId="{299B1639-BF57-4E83-B413-60E392F7B291}" destId="{64AA56A3-B376-406C-82BE-6A5B75E42734}" srcOrd="0" destOrd="0" presId="urn:microsoft.com/office/officeart/2005/8/layout/vList6"/>
    <dgm:cxn modelId="{A56C2488-179C-4596-B075-0DE77DBD8844}" type="presParOf" srcId="{64AA56A3-B376-406C-82BE-6A5B75E42734}" destId="{AEC935DC-5CE3-4BB8-AADE-A0745DDD17ED}" srcOrd="0" destOrd="0" presId="urn:microsoft.com/office/officeart/2005/8/layout/vList6"/>
    <dgm:cxn modelId="{85146917-E76E-4A14-B73F-78B48978806D}" type="presParOf" srcId="{64AA56A3-B376-406C-82BE-6A5B75E42734}" destId="{F88A28B8-739D-4CDA-B584-CC065A01E163}" srcOrd="1" destOrd="0" presId="urn:microsoft.com/office/officeart/2005/8/layout/vList6"/>
    <dgm:cxn modelId="{7793D74F-82F3-447A-911C-B5DEECEE2BCF}" type="presParOf" srcId="{299B1639-BF57-4E83-B413-60E392F7B291}" destId="{E8C359BD-7E26-4280-8A70-ECA6AF807125}" srcOrd="1" destOrd="0" presId="urn:microsoft.com/office/officeart/2005/8/layout/vList6"/>
    <dgm:cxn modelId="{F7F4542A-C760-4626-8AC4-225ABF7B5FFE}" type="presParOf" srcId="{299B1639-BF57-4E83-B413-60E392F7B291}" destId="{C7D54D9E-D883-41B0-B3A0-F2E8FFD9F4FC}" srcOrd="2" destOrd="0" presId="urn:microsoft.com/office/officeart/2005/8/layout/vList6"/>
    <dgm:cxn modelId="{1506B635-BD80-4F8D-A3BE-9EF6F3266CB9}" type="presParOf" srcId="{C7D54D9E-D883-41B0-B3A0-F2E8FFD9F4FC}" destId="{B71C087E-D1CD-43C6-BC1C-5413CF57314B}" srcOrd="0" destOrd="0" presId="urn:microsoft.com/office/officeart/2005/8/layout/vList6"/>
    <dgm:cxn modelId="{BE4D2CA9-B104-441D-AADC-0FFC02FC806A}" type="presParOf" srcId="{C7D54D9E-D883-41B0-B3A0-F2E8FFD9F4FC}" destId="{1FE76A04-2D2B-43B3-8162-EFA2AC55FDBA}" srcOrd="1" destOrd="0" presId="urn:microsoft.com/office/officeart/2005/8/layout/vList6"/>
    <dgm:cxn modelId="{8DA93F5C-B78A-4838-82D7-137391B11662}" type="presParOf" srcId="{299B1639-BF57-4E83-B413-60E392F7B291}" destId="{53FFE84F-9C6F-4E84-85EB-7F501E213C8B}" srcOrd="3" destOrd="0" presId="urn:microsoft.com/office/officeart/2005/8/layout/vList6"/>
    <dgm:cxn modelId="{FDC2866A-F716-4AD2-A491-44EF9B11D85C}" type="presParOf" srcId="{299B1639-BF57-4E83-B413-60E392F7B291}" destId="{1C10BFC1-8998-4441-BCF2-CCC97A00E4BB}" srcOrd="4" destOrd="0" presId="urn:microsoft.com/office/officeart/2005/8/layout/vList6"/>
    <dgm:cxn modelId="{94683DB7-6078-44B5-B483-34F4A464A90B}" type="presParOf" srcId="{1C10BFC1-8998-4441-BCF2-CCC97A00E4BB}" destId="{51B4470D-C19B-40DE-A0DB-A5162323B7A9}" srcOrd="0" destOrd="0" presId="urn:microsoft.com/office/officeart/2005/8/layout/vList6"/>
    <dgm:cxn modelId="{AA37AF7E-E85F-4A6D-BE19-585A61BE32FC}" type="presParOf" srcId="{1C10BFC1-8998-4441-BCF2-CCC97A00E4BB}" destId="{1B386B94-3A34-40EB-9E80-9CC7B123DED9}" srcOrd="1" destOrd="0" presId="urn:microsoft.com/office/officeart/2005/8/layout/vList6"/>
    <dgm:cxn modelId="{7BCFE0E9-D1DA-4471-AB64-77517865448B}" type="presParOf" srcId="{299B1639-BF57-4E83-B413-60E392F7B291}" destId="{9F0FA373-514C-49D7-9AE9-FCA12814EA88}" srcOrd="5" destOrd="0" presId="urn:microsoft.com/office/officeart/2005/8/layout/vList6"/>
    <dgm:cxn modelId="{2D6267AD-FA24-48C9-A935-DFD5FE1C8A2B}" type="presParOf" srcId="{299B1639-BF57-4E83-B413-60E392F7B291}" destId="{67160E78-40B8-4433-B1CF-82A7F56EA89E}" srcOrd="6" destOrd="0" presId="urn:microsoft.com/office/officeart/2005/8/layout/vList6"/>
    <dgm:cxn modelId="{79E5B84F-2A08-49CC-9E97-9C5D191066DD}" type="presParOf" srcId="{67160E78-40B8-4433-B1CF-82A7F56EA89E}" destId="{F7D5AFB9-5BF6-4F9E-83ED-A4406021A2CA}" srcOrd="0" destOrd="0" presId="urn:microsoft.com/office/officeart/2005/8/layout/vList6"/>
    <dgm:cxn modelId="{3CC1BBC4-C324-493B-87D8-63512D662C52}" type="presParOf" srcId="{67160E78-40B8-4433-B1CF-82A7F56EA89E}" destId="{790EF5D3-5846-49FA-A28F-2C405549C526}" srcOrd="1" destOrd="0" presId="urn:microsoft.com/office/officeart/2005/8/layout/vList6"/>
    <dgm:cxn modelId="{6BFBFD68-FF03-4FF5-88F9-EDD327971D3B}" type="presParOf" srcId="{299B1639-BF57-4E83-B413-60E392F7B291}" destId="{FA5117D9-22AA-4C3A-AE14-4111AF4605D5}" srcOrd="7" destOrd="0" presId="urn:microsoft.com/office/officeart/2005/8/layout/vList6"/>
    <dgm:cxn modelId="{842B9B79-06E1-4BAD-B61C-497B2B4D7B23}" type="presParOf" srcId="{299B1639-BF57-4E83-B413-60E392F7B291}" destId="{93661DEC-98C9-460F-A2BB-AD90542A37B0}" srcOrd="8" destOrd="0" presId="urn:microsoft.com/office/officeart/2005/8/layout/vList6"/>
    <dgm:cxn modelId="{AEB8D094-ACFE-46E0-B60A-EEBCC4C7A3E7}" type="presParOf" srcId="{93661DEC-98C9-460F-A2BB-AD90542A37B0}" destId="{1BC6978B-F1CB-45F1-810D-81675811E2AB}" srcOrd="0" destOrd="0" presId="urn:microsoft.com/office/officeart/2005/8/layout/vList6"/>
    <dgm:cxn modelId="{FF9398D0-1D16-42F6-8037-6BDBA18117A9}" type="presParOf" srcId="{93661DEC-98C9-460F-A2BB-AD90542A37B0}" destId="{10C6CBA5-D543-4ADC-90B1-6ED7396DE4A5}" srcOrd="1" destOrd="0" presId="urn:microsoft.com/office/officeart/2005/8/layout/vList6"/>
    <dgm:cxn modelId="{A117AC45-B3DA-414F-A3D8-EC82591782DC}" type="presParOf" srcId="{299B1639-BF57-4E83-B413-60E392F7B291}" destId="{05230D6C-6C5B-4A0E-8CF0-C09E90EDD4EC}" srcOrd="9" destOrd="0" presId="urn:microsoft.com/office/officeart/2005/8/layout/vList6"/>
    <dgm:cxn modelId="{30AD1B9F-7045-4E23-9D23-3C5A8C989C41}" type="presParOf" srcId="{299B1639-BF57-4E83-B413-60E392F7B291}" destId="{ABB6245F-B659-4030-8AAD-2D464A771225}" srcOrd="10" destOrd="0" presId="urn:microsoft.com/office/officeart/2005/8/layout/vList6"/>
    <dgm:cxn modelId="{62B9369D-1B6C-456D-9828-3BBCA2B74EE2}" type="presParOf" srcId="{ABB6245F-B659-4030-8AAD-2D464A771225}" destId="{0089F560-BF90-4D30-90B2-62FA6965098F}" srcOrd="0" destOrd="0" presId="urn:microsoft.com/office/officeart/2005/8/layout/vList6"/>
    <dgm:cxn modelId="{9554D0D6-8CE7-4781-BB21-3C8AAD42FB73}" type="presParOf" srcId="{ABB6245F-B659-4030-8AAD-2D464A771225}" destId="{82FB178D-B1C0-431C-A6F8-BB49A07D4D96}"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E7B2C0-362A-4886-9987-B47367E6D59E}">
      <dsp:nvSpPr>
        <dsp:cNvPr id="0" name=""/>
        <dsp:cNvSpPr/>
      </dsp:nvSpPr>
      <dsp:spPr>
        <a:xfrm>
          <a:off x="475556" y="0"/>
          <a:ext cx="8308804" cy="3537937"/>
        </a:xfrm>
        <a:prstGeom prst="rightArrow">
          <a:avLst/>
        </a:prstGeom>
        <a:solidFill>
          <a:schemeClr val="accent5">
            <a:lumMod val="20000"/>
            <a:lumOff val="80000"/>
          </a:schemeClr>
        </a:solidFill>
        <a:ln>
          <a:noFill/>
        </a:ln>
        <a:effectLst/>
      </dsp:spPr>
      <dsp:style>
        <a:lnRef idx="0">
          <a:scrgbClr r="0" g="0" b="0"/>
        </a:lnRef>
        <a:fillRef idx="1">
          <a:scrgbClr r="0" g="0" b="0"/>
        </a:fillRef>
        <a:effectRef idx="0">
          <a:scrgbClr r="0" g="0" b="0"/>
        </a:effectRef>
        <a:fontRef idx="minor"/>
      </dsp:style>
    </dsp:sp>
    <dsp:sp modelId="{DE8EE17B-B47E-4E3C-8DC9-30F61CC90E1A}">
      <dsp:nvSpPr>
        <dsp:cNvPr id="0" name=""/>
        <dsp:cNvSpPr/>
      </dsp:nvSpPr>
      <dsp:spPr>
        <a:xfrm>
          <a:off x="2863" y="1278327"/>
          <a:ext cx="1724000" cy="1415174"/>
        </a:xfrm>
        <a:prstGeom prst="roundRect">
          <a:avLst/>
        </a:prstGeom>
        <a:solidFill>
          <a:srgbClr val="7FB0D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100000"/>
            </a:lnSpc>
            <a:spcBef>
              <a:spcPct val="0"/>
            </a:spcBef>
            <a:spcAft>
              <a:spcPct val="35000"/>
            </a:spcAft>
            <a:buNone/>
          </a:pPr>
          <a:r>
            <a:rPr lang="es-GT" sz="1400" b="1" kern="1200" dirty="0">
              <a:latin typeface="Helvetica" pitchFamily="2" charset="0"/>
            </a:rPr>
            <a:t>FORMULACIÓN Y EVALUACIÓN</a:t>
          </a:r>
          <a:endParaRPr lang="en-US" sz="1400" b="1" kern="1200" dirty="0">
            <a:latin typeface="Helvetica" pitchFamily="2" charset="0"/>
          </a:endParaRPr>
        </a:p>
      </dsp:txBody>
      <dsp:txXfrm>
        <a:off x="71946" y="1347410"/>
        <a:ext cx="1585834" cy="1277008"/>
      </dsp:txXfrm>
    </dsp:sp>
    <dsp:sp modelId="{739325DC-CC72-44A7-90B5-3D591C94BBF8}">
      <dsp:nvSpPr>
        <dsp:cNvPr id="0" name=""/>
        <dsp:cNvSpPr/>
      </dsp:nvSpPr>
      <dsp:spPr>
        <a:xfrm>
          <a:off x="2014197" y="1278327"/>
          <a:ext cx="1724000" cy="1415174"/>
        </a:xfrm>
        <a:prstGeom prst="roundRect">
          <a:avLst/>
        </a:prstGeom>
        <a:solidFill>
          <a:srgbClr val="4F96D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100000"/>
            </a:lnSpc>
            <a:spcBef>
              <a:spcPct val="0"/>
            </a:spcBef>
            <a:spcAft>
              <a:spcPct val="35000"/>
            </a:spcAft>
            <a:buNone/>
          </a:pPr>
          <a:r>
            <a:rPr lang="es-GT" sz="1400" b="1" kern="1200" dirty="0">
              <a:latin typeface="Helvetica" pitchFamily="2" charset="0"/>
            </a:rPr>
            <a:t>REGISTRO</a:t>
          </a:r>
          <a:endParaRPr lang="en-US" sz="1400" b="1" kern="1200" dirty="0">
            <a:latin typeface="Helvetica" pitchFamily="2" charset="0"/>
          </a:endParaRPr>
        </a:p>
      </dsp:txBody>
      <dsp:txXfrm>
        <a:off x="2083280" y="1347410"/>
        <a:ext cx="1585834" cy="1277008"/>
      </dsp:txXfrm>
    </dsp:sp>
    <dsp:sp modelId="{5B99A0AF-5A2B-4D16-9D9D-F9C435A4E193}">
      <dsp:nvSpPr>
        <dsp:cNvPr id="0" name=""/>
        <dsp:cNvSpPr/>
      </dsp:nvSpPr>
      <dsp:spPr>
        <a:xfrm>
          <a:off x="4025531" y="1278327"/>
          <a:ext cx="1724000" cy="1415174"/>
        </a:xfrm>
        <a:prstGeom prst="round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100000"/>
            </a:lnSpc>
            <a:spcBef>
              <a:spcPct val="0"/>
            </a:spcBef>
            <a:spcAft>
              <a:spcPct val="35000"/>
            </a:spcAft>
            <a:buNone/>
          </a:pPr>
          <a:r>
            <a:rPr lang="es-GT" sz="1400" b="1" kern="1200" dirty="0">
              <a:latin typeface="Helvetica" pitchFamily="2" charset="0"/>
            </a:rPr>
            <a:t>PRESENTACIÓN</a:t>
          </a:r>
          <a:endParaRPr lang="en-US" sz="1400" b="1" kern="1200" dirty="0">
            <a:latin typeface="Helvetica" pitchFamily="2" charset="0"/>
          </a:endParaRPr>
        </a:p>
      </dsp:txBody>
      <dsp:txXfrm>
        <a:off x="4094614" y="1347410"/>
        <a:ext cx="1585834" cy="1277008"/>
      </dsp:txXfrm>
    </dsp:sp>
    <dsp:sp modelId="{6FB41C36-4A5D-4397-9706-367BC9D1ABDC}">
      <dsp:nvSpPr>
        <dsp:cNvPr id="0" name=""/>
        <dsp:cNvSpPr/>
      </dsp:nvSpPr>
      <dsp:spPr>
        <a:xfrm>
          <a:off x="6036865" y="1278327"/>
          <a:ext cx="1724000" cy="1415174"/>
        </a:xfrm>
        <a:prstGeom prst="round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100000"/>
            </a:lnSpc>
            <a:spcBef>
              <a:spcPct val="0"/>
            </a:spcBef>
            <a:spcAft>
              <a:spcPct val="35000"/>
            </a:spcAft>
            <a:buNone/>
          </a:pPr>
          <a:r>
            <a:rPr lang="es-GT" sz="1400" b="1" kern="1200" dirty="0">
              <a:latin typeface="Helvetica" pitchFamily="2" charset="0"/>
            </a:rPr>
            <a:t>OPINIÓN TÉCNICA</a:t>
          </a:r>
          <a:endParaRPr lang="en-US" sz="1400" b="1" kern="1200" dirty="0">
            <a:latin typeface="Helvetica" pitchFamily="2" charset="0"/>
          </a:endParaRPr>
        </a:p>
      </dsp:txBody>
      <dsp:txXfrm>
        <a:off x="6105948" y="1347410"/>
        <a:ext cx="1585834" cy="1277008"/>
      </dsp:txXfrm>
    </dsp:sp>
    <dsp:sp modelId="{ED9B4D70-BE5D-4C51-94D3-A12B443B6F94}">
      <dsp:nvSpPr>
        <dsp:cNvPr id="0" name=""/>
        <dsp:cNvSpPr/>
      </dsp:nvSpPr>
      <dsp:spPr>
        <a:xfrm>
          <a:off x="8048199" y="1278327"/>
          <a:ext cx="1724000" cy="1415174"/>
        </a:xfrm>
        <a:prstGeom prst="roundRect">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100000"/>
            </a:lnSpc>
            <a:spcBef>
              <a:spcPct val="0"/>
            </a:spcBef>
            <a:spcAft>
              <a:spcPct val="35000"/>
            </a:spcAft>
            <a:buNone/>
          </a:pPr>
          <a:r>
            <a:rPr lang="es-GT" sz="1400" b="1" kern="1200" dirty="0">
              <a:latin typeface="Helvetica" pitchFamily="2" charset="0"/>
            </a:rPr>
            <a:t>MONITOREO Y SEGUIMIENTO</a:t>
          </a:r>
          <a:endParaRPr lang="en-US" sz="1400" b="1" kern="1200" dirty="0">
            <a:latin typeface="Helvetica" pitchFamily="2" charset="0"/>
          </a:endParaRPr>
        </a:p>
      </dsp:txBody>
      <dsp:txXfrm>
        <a:off x="8117282" y="1347410"/>
        <a:ext cx="1585834" cy="12770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6E2405-D988-4296-85E1-5806C30E3169}">
      <dsp:nvSpPr>
        <dsp:cNvPr id="0" name=""/>
        <dsp:cNvSpPr/>
      </dsp:nvSpPr>
      <dsp:spPr>
        <a:xfrm>
          <a:off x="495105" y="2586"/>
          <a:ext cx="2603651" cy="204142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GT" sz="1400" b="1" kern="1200" dirty="0"/>
            <a:t>Las EPI deben registrar en el SNIP, como máximo en los primeros 10 días de cada mes, los informes de avance físico del proyecto, así como evidenciarlo con fotografías con coordenadas del proyecto y fecha. </a:t>
          </a:r>
        </a:p>
      </dsp:txBody>
      <dsp:txXfrm>
        <a:off x="554896" y="62377"/>
        <a:ext cx="2484069" cy="1921841"/>
      </dsp:txXfrm>
    </dsp:sp>
    <dsp:sp modelId="{22B63175-394D-4F9D-9A2F-EBBC63280AE7}">
      <dsp:nvSpPr>
        <dsp:cNvPr id="0" name=""/>
        <dsp:cNvSpPr/>
      </dsp:nvSpPr>
      <dsp:spPr>
        <a:xfrm>
          <a:off x="3327877" y="700445"/>
          <a:ext cx="551974" cy="64570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es-GT" sz="2700" kern="1200"/>
        </a:p>
      </dsp:txBody>
      <dsp:txXfrm>
        <a:off x="3327877" y="829586"/>
        <a:ext cx="386382" cy="387423"/>
      </dsp:txXfrm>
    </dsp:sp>
    <dsp:sp modelId="{39B03494-8733-4346-AA49-B8DBCFACF5FA}">
      <dsp:nvSpPr>
        <dsp:cNvPr id="0" name=""/>
        <dsp:cNvSpPr/>
      </dsp:nvSpPr>
      <dsp:spPr>
        <a:xfrm>
          <a:off x="4140216" y="2586"/>
          <a:ext cx="2805382" cy="204142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GT" sz="1400" b="1" kern="1200" dirty="0"/>
            <a:t>El avance físico a que se hace referencia en el numeral anterior debe registrarse a nivel de componente (rubros) y actividades (renglones de trabajo), en el módulo de seguimiento del SNIP. </a:t>
          </a:r>
        </a:p>
      </dsp:txBody>
      <dsp:txXfrm>
        <a:off x="4200007" y="62377"/>
        <a:ext cx="2685800" cy="1921841"/>
      </dsp:txXfrm>
    </dsp:sp>
    <dsp:sp modelId="{4838821A-1EA9-47DB-9FAE-2C41C2C292A6}">
      <dsp:nvSpPr>
        <dsp:cNvPr id="0" name=""/>
        <dsp:cNvSpPr/>
      </dsp:nvSpPr>
      <dsp:spPr>
        <a:xfrm>
          <a:off x="7174720" y="700445"/>
          <a:ext cx="551974" cy="64570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es-GT" sz="2700" kern="1200"/>
        </a:p>
      </dsp:txBody>
      <dsp:txXfrm>
        <a:off x="7174720" y="829586"/>
        <a:ext cx="386382" cy="387423"/>
      </dsp:txXfrm>
    </dsp:sp>
    <dsp:sp modelId="{9CFE4BDC-B5BA-4A2D-BAF6-B75A27A92589}">
      <dsp:nvSpPr>
        <dsp:cNvPr id="0" name=""/>
        <dsp:cNvSpPr/>
      </dsp:nvSpPr>
      <dsp:spPr>
        <a:xfrm>
          <a:off x="7987059" y="242202"/>
          <a:ext cx="2603651" cy="156219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GT" sz="1400" b="1" kern="1200" dirty="0"/>
            <a:t>En el caso de los gobiernos locales, además a lo indicado, deberán efectuar el registro del avance financiero. </a:t>
          </a:r>
        </a:p>
      </dsp:txBody>
      <dsp:txXfrm>
        <a:off x="8032814" y="287957"/>
        <a:ext cx="2512141" cy="1470680"/>
      </dsp:txXfrm>
    </dsp:sp>
    <dsp:sp modelId="{69671D99-5EDA-433E-A093-D47F47B5A5D7}">
      <dsp:nvSpPr>
        <dsp:cNvPr id="0" name=""/>
        <dsp:cNvSpPr/>
      </dsp:nvSpPr>
      <dsp:spPr>
        <a:xfrm rot="5589876">
          <a:off x="8871343" y="2102863"/>
          <a:ext cx="680007" cy="64570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511300">
            <a:lnSpc>
              <a:spcPct val="90000"/>
            </a:lnSpc>
            <a:spcBef>
              <a:spcPct val="0"/>
            </a:spcBef>
            <a:spcAft>
              <a:spcPct val="35000"/>
            </a:spcAft>
            <a:buNone/>
          </a:pPr>
          <a:endParaRPr lang="es-GT" sz="3400" kern="1200"/>
        </a:p>
      </dsp:txBody>
      <dsp:txXfrm rot="-5400000">
        <a:off x="9022981" y="2085860"/>
        <a:ext cx="387423" cy="486296"/>
      </dsp:txXfrm>
    </dsp:sp>
    <dsp:sp modelId="{79DD4019-6D66-48FB-818B-7CDA924EB2F0}">
      <dsp:nvSpPr>
        <dsp:cNvPr id="0" name=""/>
        <dsp:cNvSpPr/>
      </dsp:nvSpPr>
      <dsp:spPr>
        <a:xfrm>
          <a:off x="7642257" y="3085470"/>
          <a:ext cx="2948452" cy="211201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GT" sz="1400" b="1" kern="1200" dirty="0"/>
            <a:t>Finalizada la ejecución de todos los componentes del proyecto, la EPI debe registrar en el SNIP el informe final de supervisión. Posteriormente, registrar el acta de recepción, con lo cual se dará por completada la ejecución física.</a:t>
          </a:r>
        </a:p>
      </dsp:txBody>
      <dsp:txXfrm>
        <a:off x="7704116" y="3147329"/>
        <a:ext cx="2824734" cy="1988301"/>
      </dsp:txXfrm>
    </dsp:sp>
    <dsp:sp modelId="{9DF35955-4F02-461B-9BF9-4DEE01C7E0B6}">
      <dsp:nvSpPr>
        <dsp:cNvPr id="0" name=""/>
        <dsp:cNvSpPr/>
      </dsp:nvSpPr>
      <dsp:spPr>
        <a:xfrm rot="10800000">
          <a:off x="6861162" y="3818627"/>
          <a:ext cx="551974" cy="64570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es-GT" sz="2700" kern="1200"/>
        </a:p>
      </dsp:txBody>
      <dsp:txXfrm rot="10800000">
        <a:off x="7026754" y="3947768"/>
        <a:ext cx="386382" cy="387423"/>
      </dsp:txXfrm>
    </dsp:sp>
    <dsp:sp modelId="{69D1B8C3-1F2F-4305-A9CA-651698C34E9D}">
      <dsp:nvSpPr>
        <dsp:cNvPr id="0" name=""/>
        <dsp:cNvSpPr/>
      </dsp:nvSpPr>
      <dsp:spPr>
        <a:xfrm>
          <a:off x="3997146" y="3360384"/>
          <a:ext cx="2603651" cy="1562190"/>
        </a:xfrm>
        <a:prstGeom prst="roundRect">
          <a:avLst>
            <a:gd name="adj" fmla="val 10000"/>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44450">
            <a:lnSpc>
              <a:spcPct val="90000"/>
            </a:lnSpc>
            <a:spcBef>
              <a:spcPct val="0"/>
            </a:spcBef>
            <a:spcAft>
              <a:spcPct val="35000"/>
            </a:spcAft>
            <a:buNone/>
          </a:pPr>
          <a:endParaRPr lang="es-GT" sz="100" kern="1200" dirty="0"/>
        </a:p>
      </dsp:txBody>
      <dsp:txXfrm>
        <a:off x="4042901" y="3406139"/>
        <a:ext cx="2512141" cy="14706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8895C2-309A-4428-9A62-064F758DBDE4}">
      <dsp:nvSpPr>
        <dsp:cNvPr id="0" name=""/>
        <dsp:cNvSpPr/>
      </dsp:nvSpPr>
      <dsp:spPr>
        <a:xfrm>
          <a:off x="0" y="715715"/>
          <a:ext cx="3459534" cy="35343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8498" tIns="458216" rIns="268498" bIns="156464" numCol="1" spcCol="1270" anchor="t" anchorCtr="0">
          <a:noAutofit/>
        </a:bodyPr>
        <a:lstStyle/>
        <a:p>
          <a:pPr marL="228600" lvl="1" indent="-228600" algn="l" defTabSz="977900">
            <a:lnSpc>
              <a:spcPct val="90000"/>
            </a:lnSpc>
            <a:spcBef>
              <a:spcPct val="0"/>
            </a:spcBef>
            <a:spcAft>
              <a:spcPct val="15000"/>
            </a:spcAft>
            <a:buChar char="•"/>
          </a:pPr>
          <a:r>
            <a:rPr lang="es-GT" sz="2200" kern="1200" dirty="0"/>
            <a:t>Seguimiento sistemático y periódico</a:t>
          </a:r>
        </a:p>
        <a:p>
          <a:pPr marL="228600" lvl="1" indent="-228600" algn="l" defTabSz="977900">
            <a:lnSpc>
              <a:spcPct val="90000"/>
            </a:lnSpc>
            <a:spcBef>
              <a:spcPct val="0"/>
            </a:spcBef>
            <a:spcAft>
              <a:spcPct val="15000"/>
            </a:spcAft>
            <a:buChar char="•"/>
          </a:pPr>
          <a:r>
            <a:rPr lang="es-GT" sz="2200" kern="1200" dirty="0"/>
            <a:t>Verificar el estado de avance (eficacia)</a:t>
          </a:r>
        </a:p>
        <a:p>
          <a:pPr marL="228600" lvl="1" indent="-228600" algn="l" defTabSz="977900">
            <a:lnSpc>
              <a:spcPct val="90000"/>
            </a:lnSpc>
            <a:spcBef>
              <a:spcPct val="0"/>
            </a:spcBef>
            <a:spcAft>
              <a:spcPct val="15000"/>
            </a:spcAft>
            <a:buChar char="•"/>
          </a:pPr>
          <a:r>
            <a:rPr lang="es-GT" sz="2200" kern="1200" dirty="0"/>
            <a:t>Adecuada utilización de los recursos (eficiencia)</a:t>
          </a:r>
        </a:p>
        <a:p>
          <a:pPr marL="228600" lvl="1" indent="-228600" algn="l" defTabSz="977900">
            <a:lnSpc>
              <a:spcPct val="90000"/>
            </a:lnSpc>
            <a:spcBef>
              <a:spcPct val="0"/>
            </a:spcBef>
            <a:spcAft>
              <a:spcPct val="15000"/>
            </a:spcAft>
            <a:buChar char="•"/>
          </a:pPr>
          <a:r>
            <a:rPr lang="es-GT" sz="2200" kern="1200" dirty="0"/>
            <a:t>Consecución de los objetivos planteados (efectividad)</a:t>
          </a:r>
        </a:p>
      </dsp:txBody>
      <dsp:txXfrm>
        <a:off x="0" y="715715"/>
        <a:ext cx="3459534" cy="3534300"/>
      </dsp:txXfrm>
    </dsp:sp>
    <dsp:sp modelId="{91825866-096A-4901-86A0-99B11B9311AB}">
      <dsp:nvSpPr>
        <dsp:cNvPr id="0" name=""/>
        <dsp:cNvSpPr/>
      </dsp:nvSpPr>
      <dsp:spPr>
        <a:xfrm>
          <a:off x="172976" y="390995"/>
          <a:ext cx="2421673" cy="6494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534" tIns="0" rIns="91534" bIns="0" numCol="1" spcCol="1270" anchor="ctr" anchorCtr="0">
          <a:noAutofit/>
        </a:bodyPr>
        <a:lstStyle/>
        <a:p>
          <a:pPr marL="0" lvl="0" indent="0" algn="l" defTabSz="977900">
            <a:lnSpc>
              <a:spcPct val="90000"/>
            </a:lnSpc>
            <a:spcBef>
              <a:spcPct val="0"/>
            </a:spcBef>
            <a:spcAft>
              <a:spcPct val="35000"/>
            </a:spcAft>
            <a:buNone/>
          </a:pPr>
          <a:r>
            <a:rPr lang="es-GT" sz="2200" kern="1200" dirty="0"/>
            <a:t>MONITOREO</a:t>
          </a:r>
        </a:p>
      </dsp:txBody>
      <dsp:txXfrm>
        <a:off x="204679" y="422698"/>
        <a:ext cx="2358267" cy="58603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1E4448-3A89-4E9A-A86D-176ED2E2B126}">
      <dsp:nvSpPr>
        <dsp:cNvPr id="0" name=""/>
        <dsp:cNvSpPr/>
      </dsp:nvSpPr>
      <dsp:spPr>
        <a:xfrm>
          <a:off x="0" y="478869"/>
          <a:ext cx="3459533" cy="369495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8498" tIns="479044" rIns="268498" bIns="163576" numCol="1" spcCol="1270" anchor="t" anchorCtr="0">
          <a:noAutofit/>
        </a:bodyPr>
        <a:lstStyle/>
        <a:p>
          <a:pPr marL="228600" lvl="1" indent="-228600" algn="l" defTabSz="1022350">
            <a:lnSpc>
              <a:spcPct val="90000"/>
            </a:lnSpc>
            <a:spcBef>
              <a:spcPct val="0"/>
            </a:spcBef>
            <a:spcAft>
              <a:spcPct val="15000"/>
            </a:spcAft>
            <a:buChar char="•"/>
          </a:pPr>
          <a:r>
            <a:rPr lang="es-GT" sz="2300" kern="1200" dirty="0"/>
            <a:t>Actividad continua</a:t>
          </a:r>
        </a:p>
        <a:p>
          <a:pPr marL="228600" lvl="1" indent="-228600" algn="l" defTabSz="1022350">
            <a:lnSpc>
              <a:spcPct val="90000"/>
            </a:lnSpc>
            <a:spcBef>
              <a:spcPct val="0"/>
            </a:spcBef>
            <a:spcAft>
              <a:spcPct val="15000"/>
            </a:spcAft>
            <a:buChar char="•"/>
          </a:pPr>
          <a:r>
            <a:rPr lang="es-GT" sz="2300" kern="1200" dirty="0"/>
            <a:t>Recopilación sistemática de información </a:t>
          </a:r>
        </a:p>
        <a:p>
          <a:pPr marL="228600" lvl="1" indent="-228600" algn="l" defTabSz="1022350">
            <a:lnSpc>
              <a:spcPct val="90000"/>
            </a:lnSpc>
            <a:spcBef>
              <a:spcPct val="0"/>
            </a:spcBef>
            <a:spcAft>
              <a:spcPct val="15000"/>
            </a:spcAft>
            <a:buChar char="•"/>
          </a:pPr>
          <a:r>
            <a:rPr lang="es-GT" sz="2300" kern="1200" dirty="0"/>
            <a:t>Proporciona información constante </a:t>
          </a:r>
        </a:p>
        <a:p>
          <a:pPr marL="228600" lvl="1" indent="-228600" algn="l" defTabSz="1022350">
            <a:lnSpc>
              <a:spcPct val="90000"/>
            </a:lnSpc>
            <a:spcBef>
              <a:spcPct val="0"/>
            </a:spcBef>
            <a:spcAft>
              <a:spcPct val="15000"/>
            </a:spcAft>
            <a:buChar char="•"/>
          </a:pPr>
          <a:r>
            <a:rPr lang="es-GT" sz="2300" kern="1200" dirty="0"/>
            <a:t>Permite identificar dificultades potenciales</a:t>
          </a:r>
        </a:p>
      </dsp:txBody>
      <dsp:txXfrm>
        <a:off x="0" y="478869"/>
        <a:ext cx="3459533" cy="3694950"/>
      </dsp:txXfrm>
    </dsp:sp>
    <dsp:sp modelId="{911EE33F-88F1-4F27-A565-7021AA809363}">
      <dsp:nvSpPr>
        <dsp:cNvPr id="0" name=""/>
        <dsp:cNvSpPr/>
      </dsp:nvSpPr>
      <dsp:spPr>
        <a:xfrm>
          <a:off x="172976" y="139389"/>
          <a:ext cx="2421673" cy="67896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533" tIns="0" rIns="91533" bIns="0" numCol="1" spcCol="1270" anchor="ctr" anchorCtr="0">
          <a:noAutofit/>
        </a:bodyPr>
        <a:lstStyle/>
        <a:p>
          <a:pPr marL="0" lvl="0" indent="0" algn="l" defTabSz="1022350">
            <a:lnSpc>
              <a:spcPct val="90000"/>
            </a:lnSpc>
            <a:spcBef>
              <a:spcPct val="0"/>
            </a:spcBef>
            <a:spcAft>
              <a:spcPct val="35000"/>
            </a:spcAft>
            <a:buNone/>
          </a:pPr>
          <a:r>
            <a:rPr lang="es-GT" sz="2300" kern="1200" dirty="0"/>
            <a:t>SEGUIMIENTO</a:t>
          </a:r>
        </a:p>
      </dsp:txBody>
      <dsp:txXfrm>
        <a:off x="206120" y="172533"/>
        <a:ext cx="2355385" cy="61267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1E4448-3A89-4E9A-A86D-176ED2E2B126}">
      <dsp:nvSpPr>
        <dsp:cNvPr id="0" name=""/>
        <dsp:cNvSpPr/>
      </dsp:nvSpPr>
      <dsp:spPr>
        <a:xfrm>
          <a:off x="0" y="542465"/>
          <a:ext cx="3183460" cy="38808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072" tIns="458216" rIns="247072" bIns="156464" numCol="1" spcCol="1270" anchor="t" anchorCtr="0">
          <a:noAutofit/>
        </a:bodyPr>
        <a:lstStyle/>
        <a:p>
          <a:pPr marL="228600" lvl="1" indent="-228600" algn="l" defTabSz="977900">
            <a:lnSpc>
              <a:spcPct val="90000"/>
            </a:lnSpc>
            <a:spcBef>
              <a:spcPct val="0"/>
            </a:spcBef>
            <a:spcAft>
              <a:spcPct val="15000"/>
            </a:spcAft>
            <a:buChar char="•"/>
          </a:pPr>
          <a:r>
            <a:rPr lang="es-GT" sz="2200" kern="1200" dirty="0"/>
            <a:t>Apreciación sistemática y objetiva </a:t>
          </a:r>
        </a:p>
        <a:p>
          <a:pPr marL="228600" lvl="1" indent="-228600" algn="l" defTabSz="977900">
            <a:lnSpc>
              <a:spcPct val="90000"/>
            </a:lnSpc>
            <a:spcBef>
              <a:spcPct val="0"/>
            </a:spcBef>
            <a:spcAft>
              <a:spcPct val="15000"/>
            </a:spcAft>
            <a:buChar char="•"/>
          </a:pPr>
          <a:r>
            <a:rPr lang="es-GT" sz="2200" kern="1200" dirty="0"/>
            <a:t>Determinar la pertinencia y el logro de los objetivos . </a:t>
          </a:r>
        </a:p>
        <a:p>
          <a:pPr marL="228600" lvl="1" indent="-228600" algn="l" defTabSz="977900">
            <a:lnSpc>
              <a:spcPct val="90000"/>
            </a:lnSpc>
            <a:spcBef>
              <a:spcPct val="0"/>
            </a:spcBef>
            <a:spcAft>
              <a:spcPct val="15000"/>
            </a:spcAft>
            <a:buChar char="•"/>
          </a:pPr>
          <a:r>
            <a:rPr lang="es-GT" sz="2200" kern="1200" dirty="0"/>
            <a:t>Juicios de valor sobre la eficiencia, eficacia, impacto y sostenibilidad</a:t>
          </a:r>
        </a:p>
        <a:p>
          <a:pPr marL="228600" lvl="1" indent="-228600" algn="l" defTabSz="977900">
            <a:lnSpc>
              <a:spcPct val="90000"/>
            </a:lnSpc>
            <a:spcBef>
              <a:spcPct val="0"/>
            </a:spcBef>
            <a:spcAft>
              <a:spcPct val="15000"/>
            </a:spcAft>
            <a:buChar char="•"/>
          </a:pPr>
          <a:endParaRPr lang="es-GT" sz="2200" kern="1200" dirty="0"/>
        </a:p>
      </dsp:txBody>
      <dsp:txXfrm>
        <a:off x="0" y="542465"/>
        <a:ext cx="3183460" cy="3880800"/>
      </dsp:txXfrm>
    </dsp:sp>
    <dsp:sp modelId="{911EE33F-88F1-4F27-A565-7021AA809363}">
      <dsp:nvSpPr>
        <dsp:cNvPr id="0" name=""/>
        <dsp:cNvSpPr/>
      </dsp:nvSpPr>
      <dsp:spPr>
        <a:xfrm>
          <a:off x="159173" y="217745"/>
          <a:ext cx="2228422" cy="64944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229" tIns="0" rIns="84229" bIns="0" numCol="1" spcCol="1270" anchor="ctr" anchorCtr="0">
          <a:noAutofit/>
        </a:bodyPr>
        <a:lstStyle/>
        <a:p>
          <a:pPr marL="0" lvl="0" indent="0" algn="l" defTabSz="977900">
            <a:lnSpc>
              <a:spcPct val="90000"/>
            </a:lnSpc>
            <a:spcBef>
              <a:spcPct val="0"/>
            </a:spcBef>
            <a:spcAft>
              <a:spcPct val="35000"/>
            </a:spcAft>
            <a:buNone/>
          </a:pPr>
          <a:r>
            <a:rPr lang="es-GT" sz="2200" kern="1200" dirty="0"/>
            <a:t>EVALUACIÓN</a:t>
          </a:r>
        </a:p>
      </dsp:txBody>
      <dsp:txXfrm>
        <a:off x="190876" y="249448"/>
        <a:ext cx="2165016" cy="58603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8A28B8-739D-4CDA-B584-CC065A01E163}">
      <dsp:nvSpPr>
        <dsp:cNvPr id="0" name=""/>
        <dsp:cNvSpPr/>
      </dsp:nvSpPr>
      <dsp:spPr>
        <a:xfrm>
          <a:off x="3568100" y="2195"/>
          <a:ext cx="5352151" cy="670039"/>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t" anchorCtr="0">
          <a:noAutofit/>
        </a:bodyPr>
        <a:lstStyle/>
        <a:p>
          <a:pPr marL="171450" lvl="1" indent="-171450" algn="l" defTabSz="711200">
            <a:lnSpc>
              <a:spcPct val="90000"/>
            </a:lnSpc>
            <a:spcBef>
              <a:spcPct val="0"/>
            </a:spcBef>
            <a:spcAft>
              <a:spcPct val="15000"/>
            </a:spcAft>
            <a:buChar char="•"/>
          </a:pPr>
          <a:r>
            <a:rPr lang="es-GT" sz="1600" b="1" kern="1200" dirty="0"/>
            <a:t>Proyectos que se encuentran registrados dentro del SNIP y que aún no cuentan con asignación presupuestaria. </a:t>
          </a:r>
        </a:p>
      </dsp:txBody>
      <dsp:txXfrm>
        <a:off x="3568100" y="85950"/>
        <a:ext cx="5100886" cy="502529"/>
      </dsp:txXfrm>
    </dsp:sp>
    <dsp:sp modelId="{AEC935DC-5CE3-4BB8-AADE-A0745DDD17ED}">
      <dsp:nvSpPr>
        <dsp:cNvPr id="0" name=""/>
        <dsp:cNvSpPr/>
      </dsp:nvSpPr>
      <dsp:spPr>
        <a:xfrm>
          <a:off x="0" y="2195"/>
          <a:ext cx="3568100" cy="670039"/>
        </a:xfrm>
        <a:prstGeom prst="roundRect">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s-GT" sz="2200" kern="1200" dirty="0"/>
            <a:t>Programado</a:t>
          </a:r>
        </a:p>
      </dsp:txBody>
      <dsp:txXfrm>
        <a:off x="32709" y="34904"/>
        <a:ext cx="3502682" cy="604621"/>
      </dsp:txXfrm>
    </dsp:sp>
    <dsp:sp modelId="{1FE76A04-2D2B-43B3-8162-EFA2AC55FDBA}">
      <dsp:nvSpPr>
        <dsp:cNvPr id="0" name=""/>
        <dsp:cNvSpPr/>
      </dsp:nvSpPr>
      <dsp:spPr>
        <a:xfrm>
          <a:off x="3568100" y="739238"/>
          <a:ext cx="5352151" cy="670039"/>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t" anchorCtr="0">
          <a:noAutofit/>
        </a:bodyPr>
        <a:lstStyle/>
        <a:p>
          <a:pPr marL="171450" lvl="1" indent="-171450" algn="l" defTabSz="711200">
            <a:lnSpc>
              <a:spcPct val="90000"/>
            </a:lnSpc>
            <a:spcBef>
              <a:spcPct val="0"/>
            </a:spcBef>
            <a:spcAft>
              <a:spcPct val="15000"/>
            </a:spcAft>
            <a:buChar char="•"/>
          </a:pPr>
          <a:r>
            <a:rPr lang="es-GT" sz="1600" b="1" kern="1200" dirty="0"/>
            <a:t>Proyectos que cuentan con asignación presupuestaria pero que no tienen registrada ejecución. </a:t>
          </a:r>
        </a:p>
      </dsp:txBody>
      <dsp:txXfrm>
        <a:off x="3568100" y="822993"/>
        <a:ext cx="5100886" cy="502529"/>
      </dsp:txXfrm>
    </dsp:sp>
    <dsp:sp modelId="{B71C087E-D1CD-43C6-BC1C-5413CF57314B}">
      <dsp:nvSpPr>
        <dsp:cNvPr id="0" name=""/>
        <dsp:cNvSpPr/>
      </dsp:nvSpPr>
      <dsp:spPr>
        <a:xfrm>
          <a:off x="0" y="739238"/>
          <a:ext cx="3568100" cy="670039"/>
        </a:xfrm>
        <a:prstGeom prst="roundRect">
          <a:avLst/>
        </a:prstGeom>
        <a:solidFill>
          <a:schemeClr val="accent5">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s-GT" sz="2200" kern="1200" dirty="0"/>
            <a:t>Con asignación sin ejecución</a:t>
          </a:r>
        </a:p>
      </dsp:txBody>
      <dsp:txXfrm>
        <a:off x="32709" y="771947"/>
        <a:ext cx="3502682" cy="604621"/>
      </dsp:txXfrm>
    </dsp:sp>
    <dsp:sp modelId="{1B386B94-3A34-40EB-9E80-9CC7B123DED9}">
      <dsp:nvSpPr>
        <dsp:cNvPr id="0" name=""/>
        <dsp:cNvSpPr/>
      </dsp:nvSpPr>
      <dsp:spPr>
        <a:xfrm>
          <a:off x="3568100" y="1476281"/>
          <a:ext cx="5352151" cy="670039"/>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t" anchorCtr="0">
          <a:noAutofit/>
        </a:bodyPr>
        <a:lstStyle/>
        <a:p>
          <a:pPr marL="171450" lvl="1" indent="-171450" algn="l" defTabSz="711200">
            <a:lnSpc>
              <a:spcPct val="90000"/>
            </a:lnSpc>
            <a:spcBef>
              <a:spcPct val="0"/>
            </a:spcBef>
            <a:spcAft>
              <a:spcPct val="15000"/>
            </a:spcAft>
            <a:buChar char="•"/>
          </a:pPr>
          <a:r>
            <a:rPr lang="es-GT" sz="1600" b="1" kern="1200" dirty="0"/>
            <a:t>Proyectos que presentan avance físico y financiero.</a:t>
          </a:r>
        </a:p>
      </dsp:txBody>
      <dsp:txXfrm>
        <a:off x="3568100" y="1560036"/>
        <a:ext cx="5100886" cy="502529"/>
      </dsp:txXfrm>
    </dsp:sp>
    <dsp:sp modelId="{51B4470D-C19B-40DE-A0DB-A5162323B7A9}">
      <dsp:nvSpPr>
        <dsp:cNvPr id="0" name=""/>
        <dsp:cNvSpPr/>
      </dsp:nvSpPr>
      <dsp:spPr>
        <a:xfrm>
          <a:off x="0" y="1476281"/>
          <a:ext cx="3568100" cy="670039"/>
        </a:xfrm>
        <a:prstGeom prst="roundRect">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s-GT" sz="2200" kern="1200" dirty="0"/>
            <a:t>Ejecución</a:t>
          </a:r>
        </a:p>
      </dsp:txBody>
      <dsp:txXfrm>
        <a:off x="32709" y="1508990"/>
        <a:ext cx="3502682" cy="604621"/>
      </dsp:txXfrm>
    </dsp:sp>
    <dsp:sp modelId="{790EF5D3-5846-49FA-A28F-2C405549C526}">
      <dsp:nvSpPr>
        <dsp:cNvPr id="0" name=""/>
        <dsp:cNvSpPr/>
      </dsp:nvSpPr>
      <dsp:spPr>
        <a:xfrm>
          <a:off x="3568100" y="2213324"/>
          <a:ext cx="5352151" cy="670039"/>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t" anchorCtr="0">
          <a:noAutofit/>
        </a:bodyPr>
        <a:lstStyle/>
        <a:p>
          <a:pPr marL="171450" lvl="1" indent="-171450" algn="l" defTabSz="711200">
            <a:lnSpc>
              <a:spcPct val="90000"/>
            </a:lnSpc>
            <a:spcBef>
              <a:spcPct val="0"/>
            </a:spcBef>
            <a:spcAft>
              <a:spcPct val="15000"/>
            </a:spcAft>
            <a:buChar char="•"/>
          </a:pPr>
          <a:r>
            <a:rPr lang="es-GT" sz="1600" b="1" kern="1200" dirty="0"/>
            <a:t>Es el proyecto que interrumpe su ejecución amparada en un documento oficial.</a:t>
          </a:r>
        </a:p>
      </dsp:txBody>
      <dsp:txXfrm>
        <a:off x="3568100" y="2297079"/>
        <a:ext cx="5100886" cy="502529"/>
      </dsp:txXfrm>
    </dsp:sp>
    <dsp:sp modelId="{F7D5AFB9-5BF6-4F9E-83ED-A4406021A2CA}">
      <dsp:nvSpPr>
        <dsp:cNvPr id="0" name=""/>
        <dsp:cNvSpPr/>
      </dsp:nvSpPr>
      <dsp:spPr>
        <a:xfrm>
          <a:off x="0" y="2213324"/>
          <a:ext cx="3568100" cy="670039"/>
        </a:xfrm>
        <a:prstGeom prst="roundRect">
          <a:avLst/>
        </a:prstGeom>
        <a:solidFill>
          <a:schemeClr val="bg2">
            <a:lumMod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s-GT" sz="2200" kern="1200" dirty="0"/>
            <a:t>Suspendido</a:t>
          </a:r>
        </a:p>
      </dsp:txBody>
      <dsp:txXfrm>
        <a:off x="32709" y="2246033"/>
        <a:ext cx="3502682" cy="604621"/>
      </dsp:txXfrm>
    </dsp:sp>
    <dsp:sp modelId="{10C6CBA5-D543-4ADC-90B1-6ED7396DE4A5}">
      <dsp:nvSpPr>
        <dsp:cNvPr id="0" name=""/>
        <dsp:cNvSpPr/>
      </dsp:nvSpPr>
      <dsp:spPr>
        <a:xfrm>
          <a:off x="3568971" y="2950367"/>
          <a:ext cx="5346924" cy="994465"/>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 tIns="9525" rIns="9525" bIns="9525" numCol="1" spcCol="1270" anchor="t" anchorCtr="0">
          <a:noAutofit/>
        </a:bodyPr>
        <a:lstStyle/>
        <a:p>
          <a:pPr marL="114300" lvl="1" indent="-114300" algn="l" defTabSz="666750">
            <a:lnSpc>
              <a:spcPct val="90000"/>
            </a:lnSpc>
            <a:spcBef>
              <a:spcPct val="0"/>
            </a:spcBef>
            <a:spcAft>
              <a:spcPct val="15000"/>
            </a:spcAft>
            <a:buChar char="•"/>
          </a:pPr>
          <a:r>
            <a:rPr lang="es-GT" sz="1500" b="1" kern="1200" dirty="0"/>
            <a:t>Proyecto que ya concluyó su ejecución física y financiera. </a:t>
          </a:r>
        </a:p>
        <a:p>
          <a:pPr marL="114300" lvl="1" indent="-114300" algn="l" defTabSz="666750">
            <a:lnSpc>
              <a:spcPct val="90000"/>
            </a:lnSpc>
            <a:spcBef>
              <a:spcPct val="0"/>
            </a:spcBef>
            <a:spcAft>
              <a:spcPct val="15000"/>
            </a:spcAft>
            <a:buChar char="•"/>
          </a:pPr>
          <a:r>
            <a:rPr lang="es-GT" sz="1500" b="1" kern="1200" dirty="0"/>
            <a:t>Proyecto que por disposición jurídica fue declarado finalizado.</a:t>
          </a:r>
        </a:p>
      </dsp:txBody>
      <dsp:txXfrm>
        <a:off x="3568971" y="3074675"/>
        <a:ext cx="4974000" cy="745849"/>
      </dsp:txXfrm>
    </dsp:sp>
    <dsp:sp modelId="{1BC6978B-F1CB-45F1-810D-81675811E2AB}">
      <dsp:nvSpPr>
        <dsp:cNvPr id="0" name=""/>
        <dsp:cNvSpPr/>
      </dsp:nvSpPr>
      <dsp:spPr>
        <a:xfrm>
          <a:off x="4355" y="3112580"/>
          <a:ext cx="3564616" cy="67003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s-GT" sz="2200" kern="1200" dirty="0"/>
            <a:t>Finalizado</a:t>
          </a:r>
        </a:p>
      </dsp:txBody>
      <dsp:txXfrm>
        <a:off x="37064" y="3145289"/>
        <a:ext cx="3499198" cy="604621"/>
      </dsp:txXfrm>
    </dsp:sp>
    <dsp:sp modelId="{82FB178D-B1C0-431C-A6F8-BB49A07D4D96}">
      <dsp:nvSpPr>
        <dsp:cNvPr id="0" name=""/>
        <dsp:cNvSpPr/>
      </dsp:nvSpPr>
      <dsp:spPr>
        <a:xfrm>
          <a:off x="3568971" y="4011836"/>
          <a:ext cx="5346924" cy="994143"/>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t" anchorCtr="0">
          <a:noAutofit/>
        </a:bodyPr>
        <a:lstStyle/>
        <a:p>
          <a:pPr marL="114300" lvl="1" indent="-114300" algn="just" defTabSz="622300">
            <a:lnSpc>
              <a:spcPct val="90000"/>
            </a:lnSpc>
            <a:spcBef>
              <a:spcPct val="0"/>
            </a:spcBef>
            <a:spcAft>
              <a:spcPct val="15000"/>
            </a:spcAft>
            <a:buChar char="•"/>
          </a:pPr>
          <a:r>
            <a:rPr lang="es-GT" sz="1400" b="1" kern="1200" dirty="0"/>
            <a:t>Es todo proyecto que no tuvo registros, asignación presupuestaría ni avances en ningún ejercicio fiscal. Al seleccionar esta opción el proyecto quedará inhabilitado y ya no se mostrará en las consultas que la EPI realice.</a:t>
          </a:r>
        </a:p>
      </dsp:txBody>
      <dsp:txXfrm>
        <a:off x="3568971" y="4136104"/>
        <a:ext cx="4974120" cy="745607"/>
      </dsp:txXfrm>
    </dsp:sp>
    <dsp:sp modelId="{0089F560-BF90-4D30-90B2-62FA6965098F}">
      <dsp:nvSpPr>
        <dsp:cNvPr id="0" name=""/>
        <dsp:cNvSpPr/>
      </dsp:nvSpPr>
      <dsp:spPr>
        <a:xfrm>
          <a:off x="4355" y="4173889"/>
          <a:ext cx="3564616" cy="67003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s-GT" sz="1800" b="1" kern="1200" dirty="0"/>
            <a:t> </a:t>
          </a:r>
          <a:r>
            <a:rPr lang="es-GT" sz="2000" b="1" kern="1200" dirty="0"/>
            <a:t>No responde a la planificación / No hay interés en el proyecto</a:t>
          </a:r>
          <a:endParaRPr lang="es-GT" sz="1800" b="1" kern="1200" dirty="0"/>
        </a:p>
      </dsp:txBody>
      <dsp:txXfrm>
        <a:off x="37064" y="4206598"/>
        <a:ext cx="3499198" cy="604621"/>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8AA71F54-6E44-B5B3-AFC3-E35D80F5633C}"/>
              </a:ext>
            </a:extLst>
          </p:cNvPr>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s-GT"/>
          </a:p>
        </p:txBody>
      </p:sp>
      <p:sp>
        <p:nvSpPr>
          <p:cNvPr id="3" name="Marcador de fecha 2">
            <a:extLst>
              <a:ext uri="{FF2B5EF4-FFF2-40B4-BE49-F238E27FC236}">
                <a16:creationId xmlns:a16="http://schemas.microsoft.com/office/drawing/2014/main" id="{A7FE17ED-521C-D1B9-59B9-E5B33EF8ABDC}"/>
              </a:ext>
            </a:extLst>
          </p:cNvPr>
          <p:cNvSpPr>
            <a:spLocks noGrp="1"/>
          </p:cNvSpPr>
          <p:nvPr>
            <p:ph type="dt" sz="quarter" idx="1"/>
          </p:nvPr>
        </p:nvSpPr>
        <p:spPr>
          <a:xfrm>
            <a:off x="3884613" y="1"/>
            <a:ext cx="2971800" cy="458788"/>
          </a:xfrm>
          <a:prstGeom prst="rect">
            <a:avLst/>
          </a:prstGeom>
        </p:spPr>
        <p:txBody>
          <a:bodyPr vert="horz" lIns="91440" tIns="45720" rIns="91440" bIns="45720" rtlCol="0"/>
          <a:lstStyle>
            <a:lvl1pPr algn="r">
              <a:defRPr sz="1200"/>
            </a:lvl1pPr>
          </a:lstStyle>
          <a:p>
            <a:fld id="{83E762A0-76B6-DF47-BC78-2330CB1AF50B}" type="datetimeFigureOut">
              <a:rPr lang="es-GT" smtClean="0"/>
              <a:t>7/06/24</a:t>
            </a:fld>
            <a:endParaRPr lang="es-GT"/>
          </a:p>
        </p:txBody>
      </p:sp>
      <p:sp>
        <p:nvSpPr>
          <p:cNvPr id="4" name="Marcador de pie de página 3">
            <a:extLst>
              <a:ext uri="{FF2B5EF4-FFF2-40B4-BE49-F238E27FC236}">
                <a16:creationId xmlns:a16="http://schemas.microsoft.com/office/drawing/2014/main" id="{0414EC6E-90A1-6588-FFD7-A9D3C26D646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GT"/>
          </a:p>
        </p:txBody>
      </p:sp>
      <p:sp>
        <p:nvSpPr>
          <p:cNvPr id="5" name="Marcador de número de diapositiva 4">
            <a:extLst>
              <a:ext uri="{FF2B5EF4-FFF2-40B4-BE49-F238E27FC236}">
                <a16:creationId xmlns:a16="http://schemas.microsoft.com/office/drawing/2014/main" id="{856A9D61-AFD4-BADC-B4F9-4FAAA7C4CCF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1C5DF41-7484-9D4F-9446-9C5FA06F90C0}" type="slidenum">
              <a:rPr lang="es-GT" smtClean="0"/>
              <a:t>‹Nº›</a:t>
            </a:fld>
            <a:endParaRPr lang="es-GT"/>
          </a:p>
        </p:txBody>
      </p:sp>
    </p:spTree>
    <p:extLst>
      <p:ext uri="{BB962C8B-B14F-4D97-AF65-F5344CB8AC3E}">
        <p14:creationId xmlns:p14="http://schemas.microsoft.com/office/powerpoint/2010/main" val="38656299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s-GT"/>
          </a:p>
        </p:txBody>
      </p:sp>
      <p:sp>
        <p:nvSpPr>
          <p:cNvPr id="3" name="Marcador de fecha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27367E5D-BAFD-3A4B-8D15-D1DD9EB5786F}" type="datetimeFigureOut">
              <a:rPr lang="es-GT" smtClean="0"/>
              <a:t>7/06/24</a:t>
            </a:fld>
            <a:endParaRPr lang="es-GT"/>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GT"/>
          </a:p>
        </p:txBody>
      </p:sp>
      <p:sp>
        <p:nvSpPr>
          <p:cNvPr id="5" name="Marcador de notas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GT"/>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GT"/>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A35F8A-63FD-8B46-82DB-15B9A3FFB506}" type="slidenum">
              <a:rPr lang="es-GT" smtClean="0"/>
              <a:t>‹Nº›</a:t>
            </a:fld>
            <a:endParaRPr lang="es-GT"/>
          </a:p>
        </p:txBody>
      </p:sp>
    </p:spTree>
    <p:extLst>
      <p:ext uri="{BB962C8B-B14F-4D97-AF65-F5344CB8AC3E}">
        <p14:creationId xmlns:p14="http://schemas.microsoft.com/office/powerpoint/2010/main" val="21445284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54C26AE-387A-9AB9-2A95-86BDB792BAB5}"/>
              </a:ext>
            </a:extLst>
          </p:cNvPr>
          <p:cNvSpPr>
            <a:spLocks noGrp="1"/>
          </p:cNvSpPr>
          <p:nvPr>
            <p:ph type="ctrTitle"/>
          </p:nvPr>
        </p:nvSpPr>
        <p:spPr>
          <a:xfrm>
            <a:off x="1524000" y="1122363"/>
            <a:ext cx="9144000" cy="2387600"/>
          </a:xfrm>
        </p:spPr>
        <p:txBody>
          <a:bodyPr anchor="b"/>
          <a:lstStyle>
            <a:lvl1pPr algn="ctr">
              <a:defRPr sz="6000"/>
            </a:lvl1pPr>
          </a:lstStyle>
          <a:p>
            <a:r>
              <a:rPr lang="es-MX"/>
              <a:t>Haz clic para modificar el estilo de título del patrón</a:t>
            </a:r>
            <a:endParaRPr lang="es-GT"/>
          </a:p>
        </p:txBody>
      </p:sp>
      <p:sp>
        <p:nvSpPr>
          <p:cNvPr id="3" name="Subtítulo 2">
            <a:extLst>
              <a:ext uri="{FF2B5EF4-FFF2-40B4-BE49-F238E27FC236}">
                <a16:creationId xmlns:a16="http://schemas.microsoft.com/office/drawing/2014/main" id="{8BE01C6F-6D79-014B-9022-D49F008701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GT"/>
          </a:p>
        </p:txBody>
      </p:sp>
      <p:sp>
        <p:nvSpPr>
          <p:cNvPr id="4" name="Marcador de fecha 3">
            <a:extLst>
              <a:ext uri="{FF2B5EF4-FFF2-40B4-BE49-F238E27FC236}">
                <a16:creationId xmlns:a16="http://schemas.microsoft.com/office/drawing/2014/main" id="{70714E43-47D6-F7C5-14BD-F1388FAECD06}"/>
              </a:ext>
            </a:extLst>
          </p:cNvPr>
          <p:cNvSpPr>
            <a:spLocks noGrp="1"/>
          </p:cNvSpPr>
          <p:nvPr>
            <p:ph type="dt" sz="half" idx="10"/>
          </p:nvPr>
        </p:nvSpPr>
        <p:spPr/>
        <p:txBody>
          <a:bodyPr/>
          <a:lstStyle/>
          <a:p>
            <a:fld id="{7A8A0F9A-E83C-754A-8EA1-9DC761BD9DC7}" type="datetimeFigureOut">
              <a:rPr lang="es-GT" smtClean="0"/>
              <a:t>7/06/24</a:t>
            </a:fld>
            <a:endParaRPr lang="es-GT"/>
          </a:p>
        </p:txBody>
      </p:sp>
      <p:sp>
        <p:nvSpPr>
          <p:cNvPr id="5" name="Marcador de pie de página 4">
            <a:extLst>
              <a:ext uri="{FF2B5EF4-FFF2-40B4-BE49-F238E27FC236}">
                <a16:creationId xmlns:a16="http://schemas.microsoft.com/office/drawing/2014/main" id="{99BCDB39-6BC9-CC74-2EC9-CFA02B6E6CE8}"/>
              </a:ext>
            </a:extLst>
          </p:cNvPr>
          <p:cNvSpPr>
            <a:spLocks noGrp="1"/>
          </p:cNvSpPr>
          <p:nvPr>
            <p:ph type="ftr" sz="quarter" idx="11"/>
          </p:nvPr>
        </p:nvSpPr>
        <p:spPr>
          <a:xfrm>
            <a:off x="4038600" y="6356350"/>
            <a:ext cx="4114800" cy="365125"/>
          </a:xfrm>
          <a:prstGeom prst="rect">
            <a:avLst/>
          </a:prstGeom>
        </p:spPr>
        <p:txBody>
          <a:bodyPr/>
          <a:lstStyle/>
          <a:p>
            <a:endParaRPr lang="es-GT"/>
          </a:p>
        </p:txBody>
      </p:sp>
      <p:sp>
        <p:nvSpPr>
          <p:cNvPr id="6" name="Marcador de número de diapositiva 5">
            <a:extLst>
              <a:ext uri="{FF2B5EF4-FFF2-40B4-BE49-F238E27FC236}">
                <a16:creationId xmlns:a16="http://schemas.microsoft.com/office/drawing/2014/main" id="{167D4683-9AD9-AB8D-D8D2-67DE05443766}"/>
              </a:ext>
            </a:extLst>
          </p:cNvPr>
          <p:cNvSpPr>
            <a:spLocks noGrp="1"/>
          </p:cNvSpPr>
          <p:nvPr>
            <p:ph type="sldNum" sz="quarter" idx="12"/>
          </p:nvPr>
        </p:nvSpPr>
        <p:spPr/>
        <p:txBody>
          <a:bodyPr/>
          <a:lstStyle/>
          <a:p>
            <a:fld id="{50E7697B-F58C-734F-B857-A762A8B9FE44}" type="slidenum">
              <a:rPr lang="es-GT" smtClean="0"/>
              <a:t>‹Nº›</a:t>
            </a:fld>
            <a:endParaRPr lang="es-GT"/>
          </a:p>
        </p:txBody>
      </p:sp>
      <p:pic>
        <p:nvPicPr>
          <p:cNvPr id="12" name="Imagen 11">
            <a:extLst>
              <a:ext uri="{FF2B5EF4-FFF2-40B4-BE49-F238E27FC236}">
                <a16:creationId xmlns:a16="http://schemas.microsoft.com/office/drawing/2014/main" id="{620377CC-94E5-06CB-5D8A-8182087061F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8010347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ncabezado de sección">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E68A8C78-80B4-CE34-F41E-EC30979CF3C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Marcador de fecha 3">
            <a:extLst>
              <a:ext uri="{FF2B5EF4-FFF2-40B4-BE49-F238E27FC236}">
                <a16:creationId xmlns:a16="http://schemas.microsoft.com/office/drawing/2014/main" id="{0F7DC004-3A26-8951-02CF-2E653F626439}"/>
              </a:ext>
            </a:extLst>
          </p:cNvPr>
          <p:cNvSpPr>
            <a:spLocks noGrp="1"/>
          </p:cNvSpPr>
          <p:nvPr>
            <p:ph type="dt" sz="half" idx="10"/>
          </p:nvPr>
        </p:nvSpPr>
        <p:spPr/>
        <p:txBody>
          <a:bodyPr/>
          <a:lstStyle/>
          <a:p>
            <a:fld id="{7A8A0F9A-E83C-754A-8EA1-9DC761BD9DC7}" type="datetimeFigureOut">
              <a:rPr lang="es-GT" smtClean="0"/>
              <a:t>7/06/24</a:t>
            </a:fld>
            <a:endParaRPr lang="es-GT"/>
          </a:p>
        </p:txBody>
      </p:sp>
      <p:sp>
        <p:nvSpPr>
          <p:cNvPr id="5" name="Marcador de pie de página 4">
            <a:extLst>
              <a:ext uri="{FF2B5EF4-FFF2-40B4-BE49-F238E27FC236}">
                <a16:creationId xmlns:a16="http://schemas.microsoft.com/office/drawing/2014/main" id="{D8B42A35-5E08-D9A3-0D3A-BC6F8B0A9903}"/>
              </a:ext>
            </a:extLst>
          </p:cNvPr>
          <p:cNvSpPr>
            <a:spLocks noGrp="1"/>
          </p:cNvSpPr>
          <p:nvPr>
            <p:ph type="ftr" sz="quarter" idx="11"/>
          </p:nvPr>
        </p:nvSpPr>
        <p:spPr>
          <a:xfrm>
            <a:off x="4038600" y="6356350"/>
            <a:ext cx="4114800" cy="365125"/>
          </a:xfrm>
          <a:prstGeom prst="rect">
            <a:avLst/>
          </a:prstGeom>
        </p:spPr>
        <p:txBody>
          <a:bodyPr/>
          <a:lstStyle/>
          <a:p>
            <a:endParaRPr lang="es-GT"/>
          </a:p>
        </p:txBody>
      </p:sp>
      <p:sp>
        <p:nvSpPr>
          <p:cNvPr id="6" name="Marcador de número de diapositiva 5">
            <a:extLst>
              <a:ext uri="{FF2B5EF4-FFF2-40B4-BE49-F238E27FC236}">
                <a16:creationId xmlns:a16="http://schemas.microsoft.com/office/drawing/2014/main" id="{060978B3-6DEB-2362-52C0-4F6C9046FA0F}"/>
              </a:ext>
            </a:extLst>
          </p:cNvPr>
          <p:cNvSpPr>
            <a:spLocks noGrp="1"/>
          </p:cNvSpPr>
          <p:nvPr>
            <p:ph type="sldNum" sz="quarter" idx="12"/>
          </p:nvPr>
        </p:nvSpPr>
        <p:spPr/>
        <p:txBody>
          <a:bodyPr/>
          <a:lstStyle/>
          <a:p>
            <a:fld id="{50E7697B-F58C-734F-B857-A762A8B9FE44}" type="slidenum">
              <a:rPr lang="es-GT" smtClean="0"/>
              <a:t>‹Nº›</a:t>
            </a:fld>
            <a:endParaRPr lang="es-GT"/>
          </a:p>
        </p:txBody>
      </p:sp>
      <p:sp>
        <p:nvSpPr>
          <p:cNvPr id="9" name="Título 1">
            <a:extLst>
              <a:ext uri="{FF2B5EF4-FFF2-40B4-BE49-F238E27FC236}">
                <a16:creationId xmlns:a16="http://schemas.microsoft.com/office/drawing/2014/main" id="{35801995-CF37-7530-3C0D-618A4C545D15}"/>
              </a:ext>
            </a:extLst>
          </p:cNvPr>
          <p:cNvSpPr>
            <a:spLocks noGrp="1"/>
          </p:cNvSpPr>
          <p:nvPr>
            <p:ph type="title"/>
          </p:nvPr>
        </p:nvSpPr>
        <p:spPr>
          <a:xfrm>
            <a:off x="838200" y="1798320"/>
            <a:ext cx="10515600" cy="613091"/>
          </a:xfrm>
        </p:spPr>
        <p:txBody>
          <a:bodyPr>
            <a:normAutofit/>
          </a:bodyPr>
          <a:lstStyle>
            <a:lvl1pPr>
              <a:defRPr sz="2400" b="1">
                <a:solidFill>
                  <a:schemeClr val="accent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es-MX" dirty="0"/>
              <a:t>Haz clic para modificar el estilo de título del patrón</a:t>
            </a:r>
            <a:endParaRPr lang="es-GT" dirty="0"/>
          </a:p>
        </p:txBody>
      </p:sp>
      <p:sp>
        <p:nvSpPr>
          <p:cNvPr id="10" name="Marcador de contenido 2">
            <a:extLst>
              <a:ext uri="{FF2B5EF4-FFF2-40B4-BE49-F238E27FC236}">
                <a16:creationId xmlns:a16="http://schemas.microsoft.com/office/drawing/2014/main" id="{E93AC83E-82F2-E742-C55C-C7E025E7E119}"/>
              </a:ext>
            </a:extLst>
          </p:cNvPr>
          <p:cNvSpPr>
            <a:spLocks noGrp="1"/>
          </p:cNvSpPr>
          <p:nvPr>
            <p:ph idx="1"/>
          </p:nvPr>
        </p:nvSpPr>
        <p:spPr>
          <a:xfrm>
            <a:off x="838200" y="2477609"/>
            <a:ext cx="10515600" cy="3281363"/>
          </a:xfrm>
        </p:spPr>
        <p:txBody>
          <a:bodyPr>
            <a:normAutofit/>
          </a:bodyPr>
          <a:lstStyle>
            <a:lvl1pPr>
              <a:defRPr sz="160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defRPr>
            </a:lvl1pPr>
            <a:lvl2pPr>
              <a:defRPr sz="160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defRPr>
            </a:lvl2pPr>
            <a:lvl3pPr>
              <a:defRPr sz="160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defRPr>
            </a:lvl3pPr>
            <a:lvl4pPr>
              <a:defRPr sz="160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defRPr>
            </a:lvl4pPr>
            <a:lvl5pPr>
              <a:defRPr sz="160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defRPr>
            </a:lvl5pPr>
          </a:lstStyle>
          <a:p>
            <a:pPr lvl="0"/>
            <a:r>
              <a:rPr lang="es-MX" dirty="0"/>
              <a:t>Haga clic para modificar los estilos de texto del patrón</a:t>
            </a:r>
          </a:p>
          <a:p>
            <a:pPr lvl="1"/>
            <a:r>
              <a:rPr lang="es-MX" dirty="0"/>
              <a:t>Segundo nivel</a:t>
            </a:r>
          </a:p>
          <a:p>
            <a:pPr lvl="2"/>
            <a:r>
              <a:rPr lang="es-MX" dirty="0"/>
              <a:t>Tercer nivel</a:t>
            </a:r>
          </a:p>
          <a:p>
            <a:pPr lvl="3"/>
            <a:r>
              <a:rPr lang="es-MX" dirty="0"/>
              <a:t>Cuarto nivel</a:t>
            </a:r>
          </a:p>
          <a:p>
            <a:pPr lvl="4"/>
            <a:r>
              <a:rPr lang="es-MX" dirty="0"/>
              <a:t>Quinto nivel</a:t>
            </a:r>
            <a:endParaRPr lang="es-GT" dirty="0"/>
          </a:p>
        </p:txBody>
      </p:sp>
    </p:spTree>
    <p:extLst>
      <p:ext uri="{BB962C8B-B14F-4D97-AF65-F5344CB8AC3E}">
        <p14:creationId xmlns:p14="http://schemas.microsoft.com/office/powerpoint/2010/main" val="343944660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59286DF-44B8-9360-C731-565F15EF26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a:t>Haz clic para modificar el estilo de título del patrón</a:t>
            </a:r>
            <a:endParaRPr lang="es-GT"/>
          </a:p>
        </p:txBody>
      </p:sp>
      <p:sp>
        <p:nvSpPr>
          <p:cNvPr id="3" name="Marcador de texto 2">
            <a:extLst>
              <a:ext uri="{FF2B5EF4-FFF2-40B4-BE49-F238E27FC236}">
                <a16:creationId xmlns:a16="http://schemas.microsoft.com/office/drawing/2014/main" id="{A1D1A0FD-85F6-240F-5E4E-3F181A88A8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GT"/>
          </a:p>
        </p:txBody>
      </p:sp>
      <p:sp>
        <p:nvSpPr>
          <p:cNvPr id="4" name="Marcador de fecha 3">
            <a:extLst>
              <a:ext uri="{FF2B5EF4-FFF2-40B4-BE49-F238E27FC236}">
                <a16:creationId xmlns:a16="http://schemas.microsoft.com/office/drawing/2014/main" id="{124F3A4C-B826-D8E2-C754-2459D2482F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8A0F9A-E83C-754A-8EA1-9DC761BD9DC7}" type="datetimeFigureOut">
              <a:rPr lang="es-GT" smtClean="0"/>
              <a:t>7/06/24</a:t>
            </a:fld>
            <a:endParaRPr lang="es-GT"/>
          </a:p>
        </p:txBody>
      </p:sp>
      <p:sp>
        <p:nvSpPr>
          <p:cNvPr id="6" name="Marcador de número de diapositiva 5">
            <a:extLst>
              <a:ext uri="{FF2B5EF4-FFF2-40B4-BE49-F238E27FC236}">
                <a16:creationId xmlns:a16="http://schemas.microsoft.com/office/drawing/2014/main" id="{C9976098-B796-CFDF-3969-B59D9F8C73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E7697B-F58C-734F-B857-A762A8B9FE44}" type="slidenum">
              <a:rPr lang="es-GT" smtClean="0"/>
              <a:t>‹Nº›</a:t>
            </a:fld>
            <a:endParaRPr lang="es-GT"/>
          </a:p>
        </p:txBody>
      </p:sp>
      <p:sp>
        <p:nvSpPr>
          <p:cNvPr id="7" name="Marcador de pie de página 6">
            <a:extLst>
              <a:ext uri="{FF2B5EF4-FFF2-40B4-BE49-F238E27FC236}">
                <a16:creationId xmlns:a16="http://schemas.microsoft.com/office/drawing/2014/main" id="{EDCAF2DB-6742-B1E2-D155-EDD7C9395D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GT"/>
          </a:p>
        </p:txBody>
      </p:sp>
    </p:spTree>
    <p:extLst>
      <p:ext uri="{BB962C8B-B14F-4D97-AF65-F5344CB8AC3E}">
        <p14:creationId xmlns:p14="http://schemas.microsoft.com/office/powerpoint/2010/main" val="2692272606"/>
      </p:ext>
    </p:extLst>
  </p:cSld>
  <p:clrMap bg1="lt1" tx1="dk1" bg2="lt2" tx2="dk2" accent1="accent1" accent2="accent2" accent3="accent3" accent4="accent4" accent5="accent5" accent6="accent6" hlink="hlink" folHlink="folHlink"/>
  <p:sldLayoutIdLst>
    <p:sldLayoutId id="2147483649" r:id="rId1"/>
    <p:sldLayoutId id="2147483651"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G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diagramLayout" Target="../diagrams/layout1.xml"/><Relationship Id="rId7" Type="http://schemas.openxmlformats.org/officeDocument/2006/relationships/image" Target="../media/image25.emf"/><Relationship Id="rId12" Type="http://schemas.openxmlformats.org/officeDocument/2006/relationships/comments" Target="../comments/comment2.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openxmlformats.org/officeDocument/2006/relationships/image" Target="../media/image29.png"/><Relationship Id="rId5" Type="http://schemas.openxmlformats.org/officeDocument/2006/relationships/diagramColors" Target="../diagrams/colors1.xml"/><Relationship Id="rId10" Type="http://schemas.openxmlformats.org/officeDocument/2006/relationships/image" Target="../media/image28.png"/><Relationship Id="rId4" Type="http://schemas.openxmlformats.org/officeDocument/2006/relationships/diagramQuickStyle" Target="../diagrams/quickStyle1.xml"/><Relationship Id="rId9" Type="http://schemas.openxmlformats.org/officeDocument/2006/relationships/image" Target="../media/image27.jpeg"/></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40.jpg"/><Relationship Id="rId5" Type="http://schemas.openxmlformats.org/officeDocument/2006/relationships/image" Target="../media/image34.png"/><Relationship Id="rId10" Type="http://schemas.openxmlformats.org/officeDocument/2006/relationships/image" Target="../media/image39.jpeg"/><Relationship Id="rId4" Type="http://schemas.openxmlformats.org/officeDocument/2006/relationships/image" Target="../media/image33.png"/><Relationship Id="rId9"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4.png"/><Relationship Id="rId7" Type="http://schemas.openxmlformats.org/officeDocument/2006/relationships/diagramColors" Target="../diagrams/colors2.xml"/><Relationship Id="rId2" Type="http://schemas.openxmlformats.org/officeDocument/2006/relationships/hyperlink" Target="https://sistemas.segeplan.gob.gt/guest/SNPPKG$PL_MODULO.AREA_HTML?prmVG=1" TargetMode="Externa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9.xml.rels><?xml version="1.0" encoding="UTF-8" standalone="yes"?>
<Relationships xmlns="http://schemas.openxmlformats.org/package/2006/relationships"><Relationship Id="rId8" Type="http://schemas.openxmlformats.org/officeDocument/2006/relationships/diagramLayout" Target="../diagrams/layout4.xml"/><Relationship Id="rId13" Type="http://schemas.openxmlformats.org/officeDocument/2006/relationships/diagramLayout" Target="../diagrams/layout5.xml"/><Relationship Id="rId3" Type="http://schemas.openxmlformats.org/officeDocument/2006/relationships/diagramLayout" Target="../diagrams/layout3.xml"/><Relationship Id="rId7" Type="http://schemas.openxmlformats.org/officeDocument/2006/relationships/diagramData" Target="../diagrams/data4.xml"/><Relationship Id="rId12" Type="http://schemas.openxmlformats.org/officeDocument/2006/relationships/diagramData" Target="../diagrams/data5.xml"/><Relationship Id="rId2" Type="http://schemas.openxmlformats.org/officeDocument/2006/relationships/diagramData" Target="../diagrams/data3.xml"/><Relationship Id="rId16" Type="http://schemas.microsoft.com/office/2007/relationships/diagramDrawing" Target="../diagrams/drawing5.xml"/><Relationship Id="rId1" Type="http://schemas.openxmlformats.org/officeDocument/2006/relationships/slideLayout" Target="../slideLayouts/slideLayout2.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5" Type="http://schemas.openxmlformats.org/officeDocument/2006/relationships/diagramColors" Target="../diagrams/colors5.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 Id="rId14" Type="http://schemas.openxmlformats.org/officeDocument/2006/relationships/diagramQuickStyle" Target="../diagrams/quickStyle5.xml"/></Relationships>
</file>

<file path=ppt/slides/_rels/slide2.xml.rels><?xml version="1.0" encoding="UTF-8" standalone="yes"?>
<Relationships xmlns="http://schemas.openxmlformats.org/package/2006/relationships"><Relationship Id="rId2" Type="http://schemas.openxmlformats.org/officeDocument/2006/relationships/image" Target="../media/image3.tmp"/><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1.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9.svg"/><Relationship Id="rId5" Type="http://schemas.openxmlformats.org/officeDocument/2006/relationships/image" Target="../media/image48.png"/><Relationship Id="rId10" Type="http://schemas.openxmlformats.org/officeDocument/2006/relationships/image" Target="../media/image53.svg"/><Relationship Id="rId4" Type="http://schemas.openxmlformats.org/officeDocument/2006/relationships/image" Target="../media/image47.svg"/><Relationship Id="rId9" Type="http://schemas.openxmlformats.org/officeDocument/2006/relationships/image" Target="../media/image52.png"/></Relationships>
</file>

<file path=ppt/slides/_rels/slide2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55.png"/><Relationship Id="rId7" Type="http://schemas.openxmlformats.org/officeDocument/2006/relationships/image" Target="../media/image51.sv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svg"/><Relationship Id="rId4" Type="http://schemas.openxmlformats.org/officeDocument/2006/relationships/image" Target="../media/image48.png"/><Relationship Id="rId9" Type="http://schemas.openxmlformats.org/officeDocument/2006/relationships/image" Target="../media/image53.svg"/></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tmp"/><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tmp"/><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tmp"/><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emf"/><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276733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2">
            <a:extLst>
              <a:ext uri="{FF2B5EF4-FFF2-40B4-BE49-F238E27FC236}">
                <a16:creationId xmlns:a16="http://schemas.microsoft.com/office/drawing/2014/main" id="{4F9D5495-F896-4C8C-BB69-A9081012C15F}"/>
              </a:ext>
            </a:extLst>
          </p:cNvPr>
          <p:cNvSpPr txBox="1"/>
          <p:nvPr/>
        </p:nvSpPr>
        <p:spPr>
          <a:xfrm>
            <a:off x="190135" y="2524423"/>
            <a:ext cx="3879895"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GT" sz="24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Helvetica" panose="020B0604020202020204" pitchFamily="34" charset="0"/>
                <a:cs typeface="Helvetica" panose="020B0604020202020204" pitchFamily="34" charset="0"/>
                <a:sym typeface="Arial"/>
              </a:rPr>
              <a:t>ROLES EN EL PROCESO DE INVERSIÓN PÚBLICA</a:t>
            </a:r>
            <a:endParaRPr kumimoji="0" lang="es-GT" sz="2400" b="1" i="0" u="none" strike="noStrike" kern="0" cap="none" spc="0" normalizeH="0" baseline="0" noProof="0" dirty="0">
              <a:ln>
                <a:noFill/>
              </a:ln>
              <a:solidFill>
                <a:srgbClr val="002060"/>
              </a:solidFill>
              <a:effectLst/>
              <a:uLnTx/>
              <a:uFillTx/>
              <a:latin typeface="Helvetica" panose="020B0604020202020204" pitchFamily="34" charset="0"/>
              <a:cs typeface="Helvetica" panose="020B0604020202020204" pitchFamily="34" charset="0"/>
              <a:sym typeface="Arial"/>
            </a:endParaRPr>
          </a:p>
        </p:txBody>
      </p:sp>
      <p:sp>
        <p:nvSpPr>
          <p:cNvPr id="5" name="Rectángulo redondeado 3">
            <a:extLst>
              <a:ext uri="{FF2B5EF4-FFF2-40B4-BE49-F238E27FC236}">
                <a16:creationId xmlns:a16="http://schemas.microsoft.com/office/drawing/2014/main" id="{766D7209-B265-4444-A131-7E0096A2BB4A}"/>
              </a:ext>
            </a:extLst>
          </p:cNvPr>
          <p:cNvSpPr/>
          <p:nvPr/>
        </p:nvSpPr>
        <p:spPr>
          <a:xfrm>
            <a:off x="4176935" y="2042609"/>
            <a:ext cx="2279176" cy="715085"/>
          </a:xfrm>
          <a:prstGeom prst="roundRect">
            <a:avLst/>
          </a:prstGeom>
          <a:ln/>
        </p:spPr>
        <p:style>
          <a:lnRef idx="0">
            <a:schemeClr val="accent4"/>
          </a:lnRef>
          <a:fillRef idx="3">
            <a:schemeClr val="accent4"/>
          </a:fillRef>
          <a:effectRef idx="3">
            <a:schemeClr val="accent4"/>
          </a:effectRef>
          <a:fontRef idx="minor">
            <a:schemeClr val="lt1"/>
          </a:fontRef>
        </p:style>
        <p:txBody>
          <a:bodyPr rot="0" spcFirstLastPara="1" vertOverflow="overflow" horzOverflow="overflow" vert="horz" wrap="square" lIns="45718" tIns="45718" rIns="45718" bIns="45718" numCol="1" spcCol="38100" rtlCol="0" anchor="ctr">
            <a:spAutoFit/>
          </a:bodyPr>
          <a:lstStyle/>
          <a:p>
            <a:pPr algn="ctr" hangingPunct="0"/>
            <a:r>
              <a:rPr lang="es-GT" sz="1200" b="1" dirty="0">
                <a:solidFill>
                  <a:schemeClr val="tx1"/>
                </a:solidFill>
                <a:latin typeface="Arial" panose="020B0604020202020204" pitchFamily="34" charset="0"/>
                <a:ea typeface="+mj-ea"/>
                <a:cs typeface="Arial" panose="020B0604020202020204" pitchFamily="34" charset="0"/>
                <a:sym typeface="Lucida Grande"/>
              </a:rPr>
              <a:t>Identificación, Formulación, Evaluación y Presentación del Proyecto</a:t>
            </a:r>
          </a:p>
        </p:txBody>
      </p:sp>
      <p:sp>
        <p:nvSpPr>
          <p:cNvPr id="6" name="Rectángulo redondeado 4">
            <a:extLst>
              <a:ext uri="{FF2B5EF4-FFF2-40B4-BE49-F238E27FC236}">
                <a16:creationId xmlns:a16="http://schemas.microsoft.com/office/drawing/2014/main" id="{6EE756BA-7B90-4C5D-9539-FDFB4FA10FE3}"/>
              </a:ext>
            </a:extLst>
          </p:cNvPr>
          <p:cNvSpPr/>
          <p:nvPr/>
        </p:nvSpPr>
        <p:spPr>
          <a:xfrm>
            <a:off x="4176935" y="3017816"/>
            <a:ext cx="2279176" cy="306462"/>
          </a:xfrm>
          <a:prstGeom prst="roundRect">
            <a:avLst/>
          </a:prstGeom>
          <a:ln/>
        </p:spPr>
        <p:style>
          <a:lnRef idx="0">
            <a:schemeClr val="accent4"/>
          </a:lnRef>
          <a:fillRef idx="3">
            <a:schemeClr val="accent4"/>
          </a:fillRef>
          <a:effectRef idx="3">
            <a:schemeClr val="accent4"/>
          </a:effectRef>
          <a:fontRef idx="minor">
            <a:schemeClr val="lt1"/>
          </a:fontRef>
        </p:style>
        <p:txBody>
          <a:bodyPr rot="0" spcFirstLastPara="1" vertOverflow="overflow" horzOverflow="overflow" vert="horz" wrap="square" lIns="45718" tIns="45718" rIns="45718" bIns="45718" numCol="1" spcCol="38100" rtlCol="0" anchor="ctr">
            <a:spAutoFit/>
          </a:bodyPr>
          <a:lstStyle/>
          <a:p>
            <a:pPr algn="ctr" hangingPunct="0"/>
            <a:r>
              <a:rPr lang="es-GT" sz="1200" b="1" dirty="0">
                <a:solidFill>
                  <a:schemeClr val="tx1"/>
                </a:solidFill>
                <a:latin typeface="Arial" panose="020B0604020202020204" pitchFamily="34" charset="0"/>
                <a:ea typeface="+mj-ea"/>
                <a:cs typeface="Arial" panose="020B0604020202020204" pitchFamily="34" charset="0"/>
                <a:sym typeface="Lucida Grande"/>
              </a:rPr>
              <a:t>Análisis y Opinión Técnica</a:t>
            </a:r>
          </a:p>
        </p:txBody>
      </p:sp>
      <p:sp>
        <p:nvSpPr>
          <p:cNvPr id="7" name="Rectángulo redondeado 5">
            <a:extLst>
              <a:ext uri="{FF2B5EF4-FFF2-40B4-BE49-F238E27FC236}">
                <a16:creationId xmlns:a16="http://schemas.microsoft.com/office/drawing/2014/main" id="{D134FDEC-4F0E-4F74-B288-BD7E32D1A935}"/>
              </a:ext>
            </a:extLst>
          </p:cNvPr>
          <p:cNvSpPr/>
          <p:nvPr/>
        </p:nvSpPr>
        <p:spPr>
          <a:xfrm>
            <a:off x="4176935" y="3561340"/>
            <a:ext cx="2279176" cy="306462"/>
          </a:xfrm>
          <a:prstGeom prst="roundRect">
            <a:avLst/>
          </a:prstGeom>
          <a:ln/>
        </p:spPr>
        <p:style>
          <a:lnRef idx="0">
            <a:schemeClr val="accent4"/>
          </a:lnRef>
          <a:fillRef idx="3">
            <a:schemeClr val="accent4"/>
          </a:fillRef>
          <a:effectRef idx="3">
            <a:schemeClr val="accent4"/>
          </a:effectRef>
          <a:fontRef idx="minor">
            <a:schemeClr val="lt1"/>
          </a:fontRef>
        </p:style>
        <p:txBody>
          <a:bodyPr rot="0" spcFirstLastPara="1" vertOverflow="overflow" horzOverflow="overflow" vert="horz" wrap="square" lIns="45718" tIns="45718" rIns="45718" bIns="45718" numCol="1" spcCol="38100" rtlCol="0" anchor="ctr">
            <a:spAutoFit/>
          </a:bodyPr>
          <a:lstStyle/>
          <a:p>
            <a:pPr algn="ctr" hangingPunct="0"/>
            <a:r>
              <a:rPr lang="es-GT" sz="1200" b="1" dirty="0">
                <a:solidFill>
                  <a:schemeClr val="tx1"/>
                </a:solidFill>
                <a:latin typeface="Arial" panose="020B0604020202020204" pitchFamily="34" charset="0"/>
                <a:ea typeface="+mj-ea"/>
                <a:cs typeface="Arial" panose="020B0604020202020204" pitchFamily="34" charset="0"/>
                <a:sym typeface="Lucida Grande"/>
              </a:rPr>
              <a:t>Priorización</a:t>
            </a:r>
          </a:p>
        </p:txBody>
      </p:sp>
      <p:sp>
        <p:nvSpPr>
          <p:cNvPr id="8" name="Rectángulo redondeado 6">
            <a:extLst>
              <a:ext uri="{FF2B5EF4-FFF2-40B4-BE49-F238E27FC236}">
                <a16:creationId xmlns:a16="http://schemas.microsoft.com/office/drawing/2014/main" id="{C3BEC129-A841-42C7-9F26-7C8B06754BE4}"/>
              </a:ext>
            </a:extLst>
          </p:cNvPr>
          <p:cNvSpPr/>
          <p:nvPr/>
        </p:nvSpPr>
        <p:spPr>
          <a:xfrm>
            <a:off x="4176935" y="4101994"/>
            <a:ext cx="2279176" cy="510774"/>
          </a:xfrm>
          <a:prstGeom prst="roundRect">
            <a:avLst/>
          </a:prstGeom>
          <a:ln/>
        </p:spPr>
        <p:style>
          <a:lnRef idx="0">
            <a:schemeClr val="accent4"/>
          </a:lnRef>
          <a:fillRef idx="3">
            <a:schemeClr val="accent4"/>
          </a:fillRef>
          <a:effectRef idx="3">
            <a:schemeClr val="accent4"/>
          </a:effectRef>
          <a:fontRef idx="minor">
            <a:schemeClr val="lt1"/>
          </a:fontRef>
        </p:style>
        <p:txBody>
          <a:bodyPr rot="0" spcFirstLastPara="1" vertOverflow="overflow" horzOverflow="overflow" vert="horz" wrap="square" lIns="45718" tIns="45718" rIns="45718" bIns="45718" numCol="1" spcCol="38100" rtlCol="0" anchor="ctr">
            <a:spAutoFit/>
          </a:bodyPr>
          <a:lstStyle/>
          <a:p>
            <a:pPr algn="ctr" hangingPunct="0"/>
            <a:r>
              <a:rPr lang="es-GT" sz="1200" b="1" dirty="0">
                <a:solidFill>
                  <a:schemeClr val="tx1"/>
                </a:solidFill>
                <a:latin typeface="Arial" panose="020B0604020202020204" pitchFamily="34" charset="0"/>
                <a:ea typeface="+mj-ea"/>
                <a:cs typeface="Arial" panose="020B0604020202020204" pitchFamily="34" charset="0"/>
                <a:sym typeface="Lucida Grande"/>
              </a:rPr>
              <a:t>Anteproyecto de Presupuesto</a:t>
            </a:r>
          </a:p>
        </p:txBody>
      </p:sp>
      <p:sp>
        <p:nvSpPr>
          <p:cNvPr id="9" name="Rectángulo redondeado 7">
            <a:extLst>
              <a:ext uri="{FF2B5EF4-FFF2-40B4-BE49-F238E27FC236}">
                <a16:creationId xmlns:a16="http://schemas.microsoft.com/office/drawing/2014/main" id="{399553C9-1808-4721-A9EC-13AC690B5432}"/>
              </a:ext>
            </a:extLst>
          </p:cNvPr>
          <p:cNvSpPr/>
          <p:nvPr/>
        </p:nvSpPr>
        <p:spPr>
          <a:xfrm>
            <a:off x="4176935" y="4852980"/>
            <a:ext cx="2279176" cy="306462"/>
          </a:xfrm>
          <a:prstGeom prst="roundRect">
            <a:avLst/>
          </a:prstGeom>
          <a:ln/>
        </p:spPr>
        <p:style>
          <a:lnRef idx="0">
            <a:schemeClr val="accent4"/>
          </a:lnRef>
          <a:fillRef idx="3">
            <a:schemeClr val="accent4"/>
          </a:fillRef>
          <a:effectRef idx="3">
            <a:schemeClr val="accent4"/>
          </a:effectRef>
          <a:fontRef idx="minor">
            <a:schemeClr val="lt1"/>
          </a:fontRef>
        </p:style>
        <p:txBody>
          <a:bodyPr rot="0" spcFirstLastPara="1" vertOverflow="overflow" horzOverflow="overflow" vert="horz" wrap="square" lIns="45718" tIns="45718" rIns="45718" bIns="45718" numCol="1" spcCol="38100" rtlCol="0" anchor="ctr">
            <a:spAutoFit/>
          </a:bodyPr>
          <a:lstStyle/>
          <a:p>
            <a:pPr algn="ctr" hangingPunct="0"/>
            <a:r>
              <a:rPr lang="es-GT" sz="1200" b="1" dirty="0">
                <a:solidFill>
                  <a:schemeClr val="tx1"/>
                </a:solidFill>
                <a:latin typeface="Arial" panose="020B0604020202020204" pitchFamily="34" charset="0"/>
                <a:ea typeface="+mj-ea"/>
                <a:cs typeface="Arial" panose="020B0604020202020204" pitchFamily="34" charset="0"/>
                <a:sym typeface="Lucida Grande"/>
              </a:rPr>
              <a:t>Asignación de Recursos</a:t>
            </a:r>
          </a:p>
        </p:txBody>
      </p:sp>
      <p:sp>
        <p:nvSpPr>
          <p:cNvPr id="10" name="Rectángulo redondeado 8">
            <a:extLst>
              <a:ext uri="{FF2B5EF4-FFF2-40B4-BE49-F238E27FC236}">
                <a16:creationId xmlns:a16="http://schemas.microsoft.com/office/drawing/2014/main" id="{846958F8-0699-4BDE-8C0D-C4EE3001FAD4}"/>
              </a:ext>
            </a:extLst>
          </p:cNvPr>
          <p:cNvSpPr/>
          <p:nvPr/>
        </p:nvSpPr>
        <p:spPr>
          <a:xfrm>
            <a:off x="4176935" y="5399810"/>
            <a:ext cx="2279176" cy="510774"/>
          </a:xfrm>
          <a:prstGeom prst="roundRect">
            <a:avLst/>
          </a:prstGeom>
          <a:ln/>
        </p:spPr>
        <p:style>
          <a:lnRef idx="0">
            <a:schemeClr val="accent4"/>
          </a:lnRef>
          <a:fillRef idx="3">
            <a:schemeClr val="accent4"/>
          </a:fillRef>
          <a:effectRef idx="3">
            <a:schemeClr val="accent4"/>
          </a:effectRef>
          <a:fontRef idx="minor">
            <a:schemeClr val="lt1"/>
          </a:fontRef>
        </p:style>
        <p:txBody>
          <a:bodyPr rot="0" spcFirstLastPara="1" vertOverflow="overflow" horzOverflow="overflow" vert="horz" wrap="square" lIns="45718" tIns="45718" rIns="45718" bIns="45718" numCol="1" spcCol="38100" rtlCol="0" anchor="ctr">
            <a:spAutoFit/>
          </a:bodyPr>
          <a:lstStyle/>
          <a:p>
            <a:pPr algn="ctr" hangingPunct="0"/>
            <a:r>
              <a:rPr lang="es-GT" sz="1200" b="1" dirty="0">
                <a:solidFill>
                  <a:schemeClr val="tx1"/>
                </a:solidFill>
                <a:latin typeface="Arial" panose="020B0604020202020204" pitchFamily="34" charset="0"/>
                <a:ea typeface="+mj-ea"/>
                <a:cs typeface="Arial" panose="020B0604020202020204" pitchFamily="34" charset="0"/>
                <a:sym typeface="Lucida Grande"/>
              </a:rPr>
              <a:t>Monitoreo, Seguimiento y Evaluación</a:t>
            </a:r>
          </a:p>
        </p:txBody>
      </p:sp>
      <p:sp>
        <p:nvSpPr>
          <p:cNvPr id="11" name="Rectángulo redondeado 9">
            <a:extLst>
              <a:ext uri="{FF2B5EF4-FFF2-40B4-BE49-F238E27FC236}">
                <a16:creationId xmlns:a16="http://schemas.microsoft.com/office/drawing/2014/main" id="{719042CF-6562-4A60-A368-BD2B182C4A56}"/>
              </a:ext>
            </a:extLst>
          </p:cNvPr>
          <p:cNvSpPr/>
          <p:nvPr/>
        </p:nvSpPr>
        <p:spPr>
          <a:xfrm>
            <a:off x="4176935" y="6150952"/>
            <a:ext cx="2279176" cy="306462"/>
          </a:xfrm>
          <a:prstGeom prst="roundRect">
            <a:avLst/>
          </a:prstGeom>
          <a:ln/>
        </p:spPr>
        <p:style>
          <a:lnRef idx="0">
            <a:schemeClr val="accent4"/>
          </a:lnRef>
          <a:fillRef idx="3">
            <a:schemeClr val="accent4"/>
          </a:fillRef>
          <a:effectRef idx="3">
            <a:schemeClr val="accent4"/>
          </a:effectRef>
          <a:fontRef idx="minor">
            <a:schemeClr val="lt1"/>
          </a:fontRef>
        </p:style>
        <p:txBody>
          <a:bodyPr rot="0" spcFirstLastPara="1" vertOverflow="overflow" horzOverflow="overflow" vert="horz" wrap="square" lIns="45718" tIns="45718" rIns="45718" bIns="45718" numCol="1" spcCol="38100" rtlCol="0" anchor="ctr">
            <a:spAutoFit/>
          </a:bodyPr>
          <a:lstStyle/>
          <a:p>
            <a:pPr algn="ctr" hangingPunct="0"/>
            <a:r>
              <a:rPr lang="es-GT" sz="1200" b="1" dirty="0">
                <a:solidFill>
                  <a:schemeClr val="tx1"/>
                </a:solidFill>
                <a:latin typeface="Arial" panose="020B0604020202020204" pitchFamily="34" charset="0"/>
                <a:ea typeface="+mj-ea"/>
                <a:cs typeface="Arial" panose="020B0604020202020204" pitchFamily="34" charset="0"/>
                <a:sym typeface="Lucida Grande"/>
              </a:rPr>
              <a:t>Operación</a:t>
            </a:r>
          </a:p>
        </p:txBody>
      </p:sp>
      <p:sp>
        <p:nvSpPr>
          <p:cNvPr id="12" name="Elipse 11">
            <a:extLst>
              <a:ext uri="{FF2B5EF4-FFF2-40B4-BE49-F238E27FC236}">
                <a16:creationId xmlns:a16="http://schemas.microsoft.com/office/drawing/2014/main" id="{E2AAC97C-395B-4A2B-8C80-87B98408FE86}"/>
              </a:ext>
            </a:extLst>
          </p:cNvPr>
          <p:cNvSpPr/>
          <p:nvPr/>
        </p:nvSpPr>
        <p:spPr>
          <a:xfrm>
            <a:off x="7779944" y="2169711"/>
            <a:ext cx="1965278" cy="432787"/>
          </a:xfrm>
          <a:prstGeom prst="ellipse">
            <a:avLst/>
          </a:prstGeom>
          <a:ln/>
        </p:spPr>
        <p:style>
          <a:lnRef idx="0">
            <a:schemeClr val="accent5"/>
          </a:lnRef>
          <a:fillRef idx="3">
            <a:schemeClr val="accent5"/>
          </a:fillRef>
          <a:effectRef idx="3">
            <a:schemeClr val="accent5"/>
          </a:effectRef>
          <a:fontRef idx="minor">
            <a:schemeClr val="lt1"/>
          </a:fontRef>
        </p:style>
        <p:txBody>
          <a:bodyPr rot="0" spcFirstLastPara="1" vertOverflow="overflow" horzOverflow="overflow" vert="horz" wrap="square" lIns="45718" tIns="45718" rIns="45718" bIns="45718" numCol="1" spcCol="38100" rtlCol="0" anchor="ctr">
            <a:spAutoFit/>
          </a:bodyPr>
          <a:lstStyle/>
          <a:p>
            <a:pPr algn="ctr" hangingPunct="0"/>
            <a:r>
              <a:rPr lang="es-GT" sz="1400" b="1" dirty="0">
                <a:solidFill>
                  <a:schemeClr val="bg1"/>
                </a:solidFill>
                <a:latin typeface="Arial" panose="020B0604020202020204" pitchFamily="34" charset="0"/>
                <a:ea typeface="+mj-ea"/>
                <a:cs typeface="Arial" panose="020B0604020202020204" pitchFamily="34" charset="0"/>
                <a:sym typeface="Lucida Grande"/>
              </a:rPr>
              <a:t>EPI</a:t>
            </a:r>
          </a:p>
        </p:txBody>
      </p:sp>
      <p:sp>
        <p:nvSpPr>
          <p:cNvPr id="13" name="Elipse 12">
            <a:extLst>
              <a:ext uri="{FF2B5EF4-FFF2-40B4-BE49-F238E27FC236}">
                <a16:creationId xmlns:a16="http://schemas.microsoft.com/office/drawing/2014/main" id="{9E69C880-2AE4-43CC-A8F2-2377EAB3FDF7}"/>
              </a:ext>
            </a:extLst>
          </p:cNvPr>
          <p:cNvSpPr/>
          <p:nvPr/>
        </p:nvSpPr>
        <p:spPr>
          <a:xfrm>
            <a:off x="7814062" y="2956407"/>
            <a:ext cx="1965278" cy="735741"/>
          </a:xfrm>
          <a:prstGeom prst="ellipse">
            <a:avLst/>
          </a:prstGeom>
          <a:ln/>
        </p:spPr>
        <p:style>
          <a:lnRef idx="0">
            <a:schemeClr val="accent5"/>
          </a:lnRef>
          <a:fillRef idx="3">
            <a:schemeClr val="accent5"/>
          </a:fillRef>
          <a:effectRef idx="3">
            <a:schemeClr val="accent5"/>
          </a:effectRef>
          <a:fontRef idx="minor">
            <a:schemeClr val="lt1"/>
          </a:fontRef>
        </p:style>
        <p:txBody>
          <a:bodyPr rot="0" spcFirstLastPara="1" vertOverflow="overflow" horzOverflow="overflow" vert="horz" wrap="square" lIns="45718" tIns="45718" rIns="45718" bIns="45718" numCol="1" spcCol="38100" rtlCol="0" anchor="ctr">
            <a:spAutoFit/>
          </a:bodyPr>
          <a:lstStyle/>
          <a:p>
            <a:pPr algn="ctr" hangingPunct="0"/>
            <a:r>
              <a:rPr lang="es-GT" sz="1400" b="1" dirty="0">
                <a:solidFill>
                  <a:schemeClr val="bg1"/>
                </a:solidFill>
                <a:latin typeface="Arial" panose="020B0604020202020204" pitchFamily="34" charset="0"/>
                <a:ea typeface="+mj-ea"/>
                <a:cs typeface="Arial" panose="020B0604020202020204" pitchFamily="34" charset="0"/>
                <a:sym typeface="Lucida Grande"/>
              </a:rPr>
              <a:t>SEGEPLAN</a:t>
            </a:r>
          </a:p>
          <a:p>
            <a:pPr algn="ctr" hangingPunct="0"/>
            <a:r>
              <a:rPr lang="es-GT" sz="1400" b="1" dirty="0">
                <a:solidFill>
                  <a:schemeClr val="bg1"/>
                </a:solidFill>
                <a:latin typeface="Arial" panose="020B0604020202020204" pitchFamily="34" charset="0"/>
                <a:ea typeface="+mj-ea"/>
                <a:cs typeface="Arial" panose="020B0604020202020204" pitchFamily="34" charset="0"/>
                <a:sym typeface="Lucida Grande"/>
              </a:rPr>
              <a:t>SID</a:t>
            </a:r>
          </a:p>
        </p:txBody>
      </p:sp>
      <p:sp>
        <p:nvSpPr>
          <p:cNvPr id="14" name="Elipse 13">
            <a:extLst>
              <a:ext uri="{FF2B5EF4-FFF2-40B4-BE49-F238E27FC236}">
                <a16:creationId xmlns:a16="http://schemas.microsoft.com/office/drawing/2014/main" id="{8BF08996-2A2B-48C1-94FB-EC7915009879}"/>
              </a:ext>
            </a:extLst>
          </p:cNvPr>
          <p:cNvSpPr/>
          <p:nvPr/>
        </p:nvSpPr>
        <p:spPr>
          <a:xfrm>
            <a:off x="7779944" y="4101994"/>
            <a:ext cx="1965278" cy="432787"/>
          </a:xfrm>
          <a:prstGeom prst="ellipse">
            <a:avLst/>
          </a:prstGeom>
          <a:ln/>
        </p:spPr>
        <p:style>
          <a:lnRef idx="0">
            <a:schemeClr val="accent5"/>
          </a:lnRef>
          <a:fillRef idx="3">
            <a:schemeClr val="accent5"/>
          </a:fillRef>
          <a:effectRef idx="3">
            <a:schemeClr val="accent5"/>
          </a:effectRef>
          <a:fontRef idx="minor">
            <a:schemeClr val="lt1"/>
          </a:fontRef>
        </p:style>
        <p:txBody>
          <a:bodyPr rot="0" spcFirstLastPara="1" vertOverflow="overflow" horzOverflow="overflow" vert="horz" wrap="square" lIns="45718" tIns="45718" rIns="45718" bIns="45718" numCol="1" spcCol="38100" rtlCol="0" anchor="ctr">
            <a:spAutoFit/>
          </a:bodyPr>
          <a:lstStyle/>
          <a:p>
            <a:pPr algn="ctr" hangingPunct="0"/>
            <a:r>
              <a:rPr lang="es-GT" sz="1400" b="1" dirty="0">
                <a:solidFill>
                  <a:schemeClr val="bg1"/>
                </a:solidFill>
                <a:latin typeface="Arial" panose="020B0604020202020204" pitchFamily="34" charset="0"/>
                <a:ea typeface="+mj-ea"/>
                <a:cs typeface="Arial" panose="020B0604020202020204" pitchFamily="34" charset="0"/>
                <a:sym typeface="Lucida Grande"/>
              </a:rPr>
              <a:t>MINFIN, DTP</a:t>
            </a:r>
          </a:p>
        </p:txBody>
      </p:sp>
      <p:sp>
        <p:nvSpPr>
          <p:cNvPr id="15" name="Elipse 14">
            <a:extLst>
              <a:ext uri="{FF2B5EF4-FFF2-40B4-BE49-F238E27FC236}">
                <a16:creationId xmlns:a16="http://schemas.microsoft.com/office/drawing/2014/main" id="{86CA157C-0597-4F78-9BC1-CCE72999A2B1}"/>
              </a:ext>
            </a:extLst>
          </p:cNvPr>
          <p:cNvSpPr/>
          <p:nvPr/>
        </p:nvSpPr>
        <p:spPr>
          <a:xfrm>
            <a:off x="7752649" y="4862282"/>
            <a:ext cx="1965278" cy="1038696"/>
          </a:xfrm>
          <a:prstGeom prst="ellipse">
            <a:avLst/>
          </a:prstGeom>
          <a:ln/>
        </p:spPr>
        <p:style>
          <a:lnRef idx="0">
            <a:schemeClr val="accent5"/>
          </a:lnRef>
          <a:fillRef idx="3">
            <a:schemeClr val="accent5"/>
          </a:fillRef>
          <a:effectRef idx="3">
            <a:schemeClr val="accent5"/>
          </a:effectRef>
          <a:fontRef idx="minor">
            <a:schemeClr val="lt1"/>
          </a:fontRef>
        </p:style>
        <p:txBody>
          <a:bodyPr rot="0" spcFirstLastPara="1" vertOverflow="overflow" horzOverflow="overflow" vert="horz" wrap="square" lIns="45718" tIns="45718" rIns="45718" bIns="45718" numCol="1" spcCol="38100" rtlCol="0" anchor="ctr">
            <a:spAutoFit/>
          </a:bodyPr>
          <a:lstStyle/>
          <a:p>
            <a:pPr algn="ctr" hangingPunct="0"/>
            <a:r>
              <a:rPr lang="es-GT" sz="1400" b="1" dirty="0">
                <a:solidFill>
                  <a:schemeClr val="bg1"/>
                </a:solidFill>
                <a:latin typeface="Arial" panose="020B0604020202020204" pitchFamily="34" charset="0"/>
                <a:ea typeface="+mj-ea"/>
                <a:cs typeface="Arial" panose="020B0604020202020204" pitchFamily="34" charset="0"/>
                <a:sym typeface="Lucida Grande"/>
              </a:rPr>
              <a:t>EPI, MINFIN, SEGEPLAN, SID</a:t>
            </a:r>
          </a:p>
        </p:txBody>
      </p:sp>
      <p:sp>
        <p:nvSpPr>
          <p:cNvPr id="16" name="Elipse 15">
            <a:extLst>
              <a:ext uri="{FF2B5EF4-FFF2-40B4-BE49-F238E27FC236}">
                <a16:creationId xmlns:a16="http://schemas.microsoft.com/office/drawing/2014/main" id="{0266179A-4787-4506-B362-611A2A617873}"/>
              </a:ext>
            </a:extLst>
          </p:cNvPr>
          <p:cNvSpPr/>
          <p:nvPr/>
        </p:nvSpPr>
        <p:spPr>
          <a:xfrm>
            <a:off x="7752647" y="6087789"/>
            <a:ext cx="1965278" cy="432787"/>
          </a:xfrm>
          <a:prstGeom prst="ellipse">
            <a:avLst/>
          </a:prstGeom>
          <a:ln/>
        </p:spPr>
        <p:style>
          <a:lnRef idx="0">
            <a:schemeClr val="accent5"/>
          </a:lnRef>
          <a:fillRef idx="3">
            <a:schemeClr val="accent5"/>
          </a:fillRef>
          <a:effectRef idx="3">
            <a:schemeClr val="accent5"/>
          </a:effectRef>
          <a:fontRef idx="minor">
            <a:schemeClr val="lt1"/>
          </a:fontRef>
        </p:style>
        <p:txBody>
          <a:bodyPr rot="0" spcFirstLastPara="1" vertOverflow="overflow" horzOverflow="overflow" vert="horz" wrap="square" lIns="45718" tIns="45718" rIns="45718" bIns="45718" numCol="1" spcCol="38100" rtlCol="0" anchor="ctr">
            <a:spAutoFit/>
          </a:bodyPr>
          <a:lstStyle/>
          <a:p>
            <a:pPr algn="ctr" hangingPunct="0"/>
            <a:r>
              <a:rPr lang="es-GT" sz="1400" b="1" dirty="0">
                <a:solidFill>
                  <a:schemeClr val="bg1"/>
                </a:solidFill>
                <a:latin typeface="Arial" panose="020B0604020202020204" pitchFamily="34" charset="0"/>
                <a:ea typeface="+mj-ea"/>
                <a:cs typeface="Arial" panose="020B0604020202020204" pitchFamily="34" charset="0"/>
                <a:sym typeface="Lucida Grande"/>
              </a:rPr>
              <a:t>EPI</a:t>
            </a:r>
          </a:p>
        </p:txBody>
      </p:sp>
      <p:sp>
        <p:nvSpPr>
          <p:cNvPr id="17" name="Rectángulo redondeado 15">
            <a:extLst>
              <a:ext uri="{FF2B5EF4-FFF2-40B4-BE49-F238E27FC236}">
                <a16:creationId xmlns:a16="http://schemas.microsoft.com/office/drawing/2014/main" id="{29918B15-F195-4461-8BB3-057F3C91F4D9}"/>
              </a:ext>
            </a:extLst>
          </p:cNvPr>
          <p:cNvSpPr/>
          <p:nvPr/>
        </p:nvSpPr>
        <p:spPr>
          <a:xfrm>
            <a:off x="4176935" y="1392448"/>
            <a:ext cx="2279176" cy="340514"/>
          </a:xfrm>
          <a:prstGeom prst="roundRect">
            <a:avLst/>
          </a:prstGeom>
          <a:ln/>
        </p:spPr>
        <p:style>
          <a:lnRef idx="0">
            <a:schemeClr val="accent3"/>
          </a:lnRef>
          <a:fillRef idx="3">
            <a:schemeClr val="accent3"/>
          </a:fillRef>
          <a:effectRef idx="3">
            <a:schemeClr val="accent3"/>
          </a:effectRef>
          <a:fontRef idx="minor">
            <a:schemeClr val="lt1"/>
          </a:fontRef>
        </p:style>
        <p:txBody>
          <a:bodyPr rot="0" spcFirstLastPara="1" vertOverflow="overflow" horzOverflow="overflow" vert="horz" wrap="square" lIns="45718" tIns="45718" rIns="45718" bIns="45718"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s-GT" sz="1400" b="1" i="0" u="none" strike="noStrike" cap="none" spc="0" normalizeH="0" baseline="0" dirty="0">
                <a:ln>
                  <a:noFill/>
                </a:ln>
                <a:solidFill>
                  <a:schemeClr val="tx1"/>
                </a:solidFill>
                <a:effectLst/>
                <a:uFillTx/>
                <a:latin typeface="Arial" panose="020B0604020202020204" pitchFamily="34" charset="0"/>
                <a:ea typeface="+mj-ea"/>
                <a:cs typeface="Arial" panose="020B0604020202020204" pitchFamily="34" charset="0"/>
                <a:sym typeface="Lucida Grande"/>
              </a:rPr>
              <a:t>ROLES</a:t>
            </a:r>
          </a:p>
        </p:txBody>
      </p:sp>
      <p:sp>
        <p:nvSpPr>
          <p:cNvPr id="18" name="Elipse 17">
            <a:extLst>
              <a:ext uri="{FF2B5EF4-FFF2-40B4-BE49-F238E27FC236}">
                <a16:creationId xmlns:a16="http://schemas.microsoft.com/office/drawing/2014/main" id="{D96AD230-3568-4087-8C9B-930CFEDE4B4C}"/>
              </a:ext>
            </a:extLst>
          </p:cNvPr>
          <p:cNvSpPr/>
          <p:nvPr/>
        </p:nvSpPr>
        <p:spPr>
          <a:xfrm>
            <a:off x="7691233" y="1339434"/>
            <a:ext cx="2088107" cy="432787"/>
          </a:xfrm>
          <a:prstGeom prst="ellipse">
            <a:avLst/>
          </a:prstGeom>
          <a:ln/>
        </p:spPr>
        <p:style>
          <a:lnRef idx="0">
            <a:schemeClr val="accent3"/>
          </a:lnRef>
          <a:fillRef idx="3">
            <a:schemeClr val="accent3"/>
          </a:fillRef>
          <a:effectRef idx="3">
            <a:schemeClr val="accent3"/>
          </a:effectRef>
          <a:fontRef idx="minor">
            <a:schemeClr val="lt1"/>
          </a:fontRef>
        </p:style>
        <p:txBody>
          <a:bodyPr rot="0" spcFirstLastPara="1" vertOverflow="overflow" horzOverflow="overflow" vert="horz" wrap="square" lIns="45718" tIns="45718" rIns="45718" bIns="45718" numCol="1" spcCol="38100" rtlCol="0" anchor="ctr">
            <a:spAutoFit/>
          </a:bodyPr>
          <a:lstStyle/>
          <a:p>
            <a:pPr algn="ctr" hangingPunct="0"/>
            <a:r>
              <a:rPr lang="es-GT" sz="1400" b="1" dirty="0">
                <a:solidFill>
                  <a:schemeClr val="tx1"/>
                </a:solidFill>
                <a:latin typeface="Arial" panose="020B0604020202020204" pitchFamily="34" charset="0"/>
                <a:ea typeface="+mj-ea"/>
                <a:cs typeface="Arial" panose="020B0604020202020204" pitchFamily="34" charset="0"/>
                <a:sym typeface="Lucida Grande"/>
              </a:rPr>
              <a:t>RESPONSABLE</a:t>
            </a:r>
          </a:p>
        </p:txBody>
      </p:sp>
      <p:cxnSp>
        <p:nvCxnSpPr>
          <p:cNvPr id="19" name="Conector recto de flecha 18">
            <a:extLst>
              <a:ext uri="{FF2B5EF4-FFF2-40B4-BE49-F238E27FC236}">
                <a16:creationId xmlns:a16="http://schemas.microsoft.com/office/drawing/2014/main" id="{C5B02C01-B0AF-428F-97A8-1D69A01EB229}"/>
              </a:ext>
            </a:extLst>
          </p:cNvPr>
          <p:cNvCxnSpPr>
            <a:stCxn id="17" idx="3"/>
            <a:endCxn id="18" idx="2"/>
          </p:cNvCxnSpPr>
          <p:nvPr/>
        </p:nvCxnSpPr>
        <p:spPr>
          <a:xfrm flipV="1">
            <a:off x="6456111" y="1555828"/>
            <a:ext cx="1235122" cy="6877"/>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20" name="Conector recto de flecha 19">
            <a:extLst>
              <a:ext uri="{FF2B5EF4-FFF2-40B4-BE49-F238E27FC236}">
                <a16:creationId xmlns:a16="http://schemas.microsoft.com/office/drawing/2014/main" id="{7DA0DAC6-0CC6-43CF-93B6-023242C715C9}"/>
              </a:ext>
            </a:extLst>
          </p:cNvPr>
          <p:cNvCxnSpPr>
            <a:stCxn id="5" idx="3"/>
            <a:endCxn id="12" idx="2"/>
          </p:cNvCxnSpPr>
          <p:nvPr/>
        </p:nvCxnSpPr>
        <p:spPr>
          <a:xfrm flipV="1">
            <a:off x="6456111" y="2386105"/>
            <a:ext cx="1323833" cy="14047"/>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21" name="Conector recto de flecha 20">
            <a:extLst>
              <a:ext uri="{FF2B5EF4-FFF2-40B4-BE49-F238E27FC236}">
                <a16:creationId xmlns:a16="http://schemas.microsoft.com/office/drawing/2014/main" id="{C4C02932-7C3D-4917-9B1F-7F3FD298836C}"/>
              </a:ext>
            </a:extLst>
          </p:cNvPr>
          <p:cNvCxnSpPr>
            <a:stCxn id="6" idx="3"/>
            <a:endCxn id="13" idx="2"/>
          </p:cNvCxnSpPr>
          <p:nvPr/>
        </p:nvCxnSpPr>
        <p:spPr>
          <a:xfrm>
            <a:off x="6456111" y="3171047"/>
            <a:ext cx="1357951" cy="153231"/>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22" name="Conector recto de flecha 21">
            <a:extLst>
              <a:ext uri="{FF2B5EF4-FFF2-40B4-BE49-F238E27FC236}">
                <a16:creationId xmlns:a16="http://schemas.microsoft.com/office/drawing/2014/main" id="{B4387613-EFDE-442C-AF1B-8D29EC66E2EC}"/>
              </a:ext>
            </a:extLst>
          </p:cNvPr>
          <p:cNvCxnSpPr>
            <a:stCxn id="7" idx="3"/>
            <a:endCxn id="14" idx="2"/>
          </p:cNvCxnSpPr>
          <p:nvPr/>
        </p:nvCxnSpPr>
        <p:spPr>
          <a:xfrm>
            <a:off x="6456111" y="3714571"/>
            <a:ext cx="1323833" cy="603817"/>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23" name="Conector recto de flecha 22">
            <a:extLst>
              <a:ext uri="{FF2B5EF4-FFF2-40B4-BE49-F238E27FC236}">
                <a16:creationId xmlns:a16="http://schemas.microsoft.com/office/drawing/2014/main" id="{D8DCEE08-22C7-462B-9BA8-460181621582}"/>
              </a:ext>
            </a:extLst>
          </p:cNvPr>
          <p:cNvCxnSpPr>
            <a:stCxn id="8" idx="3"/>
            <a:endCxn id="13" idx="3"/>
          </p:cNvCxnSpPr>
          <p:nvPr/>
        </p:nvCxnSpPr>
        <p:spPr>
          <a:xfrm flipV="1">
            <a:off x="6456111" y="3584401"/>
            <a:ext cx="1645759" cy="772980"/>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24" name="Conector recto de flecha 23">
            <a:extLst>
              <a:ext uri="{FF2B5EF4-FFF2-40B4-BE49-F238E27FC236}">
                <a16:creationId xmlns:a16="http://schemas.microsoft.com/office/drawing/2014/main" id="{10A3906F-92D0-4F1D-9560-CB75EA09F382}"/>
              </a:ext>
            </a:extLst>
          </p:cNvPr>
          <p:cNvCxnSpPr>
            <a:stCxn id="9" idx="3"/>
            <a:endCxn id="14" idx="3"/>
          </p:cNvCxnSpPr>
          <p:nvPr/>
        </p:nvCxnSpPr>
        <p:spPr>
          <a:xfrm flipV="1">
            <a:off x="6456111" y="4471401"/>
            <a:ext cx="1611641" cy="534810"/>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25" name="Conector recto de flecha 24">
            <a:extLst>
              <a:ext uri="{FF2B5EF4-FFF2-40B4-BE49-F238E27FC236}">
                <a16:creationId xmlns:a16="http://schemas.microsoft.com/office/drawing/2014/main" id="{45A44D77-218D-4221-89E7-E7D97B0D5AF4}"/>
              </a:ext>
            </a:extLst>
          </p:cNvPr>
          <p:cNvCxnSpPr>
            <a:stCxn id="10" idx="3"/>
            <a:endCxn id="15" idx="2"/>
          </p:cNvCxnSpPr>
          <p:nvPr/>
        </p:nvCxnSpPr>
        <p:spPr>
          <a:xfrm flipV="1">
            <a:off x="6456111" y="5381630"/>
            <a:ext cx="1296538" cy="273567"/>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26" name="Conector recto de flecha 25">
            <a:extLst>
              <a:ext uri="{FF2B5EF4-FFF2-40B4-BE49-F238E27FC236}">
                <a16:creationId xmlns:a16="http://schemas.microsoft.com/office/drawing/2014/main" id="{1B6D7A20-154F-4D37-8F85-F1340095A886}"/>
              </a:ext>
            </a:extLst>
          </p:cNvPr>
          <p:cNvCxnSpPr>
            <a:stCxn id="11" idx="3"/>
            <a:endCxn id="16" idx="2"/>
          </p:cNvCxnSpPr>
          <p:nvPr/>
        </p:nvCxnSpPr>
        <p:spPr>
          <a:xfrm>
            <a:off x="6456111" y="6304183"/>
            <a:ext cx="1296536" cy="0"/>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27" name="Conector recto de flecha 26">
            <a:extLst>
              <a:ext uri="{FF2B5EF4-FFF2-40B4-BE49-F238E27FC236}">
                <a16:creationId xmlns:a16="http://schemas.microsoft.com/office/drawing/2014/main" id="{19E5A4CE-2E77-4DF3-876B-7F39A6BD0C5F}"/>
              </a:ext>
            </a:extLst>
          </p:cNvPr>
          <p:cNvCxnSpPr>
            <a:stCxn id="5" idx="2"/>
            <a:endCxn id="6" idx="0"/>
          </p:cNvCxnSpPr>
          <p:nvPr/>
        </p:nvCxnSpPr>
        <p:spPr>
          <a:xfrm>
            <a:off x="5316523" y="2757694"/>
            <a:ext cx="0" cy="260122"/>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8" name="Conector recto de flecha 27">
            <a:extLst>
              <a:ext uri="{FF2B5EF4-FFF2-40B4-BE49-F238E27FC236}">
                <a16:creationId xmlns:a16="http://schemas.microsoft.com/office/drawing/2014/main" id="{7DEB03DE-00FF-49B6-95D5-5FFCE0119F3A}"/>
              </a:ext>
            </a:extLst>
          </p:cNvPr>
          <p:cNvCxnSpPr>
            <a:stCxn id="6" idx="2"/>
            <a:endCxn id="7" idx="0"/>
          </p:cNvCxnSpPr>
          <p:nvPr/>
        </p:nvCxnSpPr>
        <p:spPr>
          <a:xfrm>
            <a:off x="5316523" y="3324278"/>
            <a:ext cx="0" cy="237062"/>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9" name="Conector recto de flecha 28">
            <a:extLst>
              <a:ext uri="{FF2B5EF4-FFF2-40B4-BE49-F238E27FC236}">
                <a16:creationId xmlns:a16="http://schemas.microsoft.com/office/drawing/2014/main" id="{FF2C3D5A-24FF-4636-9F97-B385E0F7248A}"/>
              </a:ext>
            </a:extLst>
          </p:cNvPr>
          <p:cNvCxnSpPr>
            <a:stCxn id="7" idx="2"/>
            <a:endCxn id="8" idx="0"/>
          </p:cNvCxnSpPr>
          <p:nvPr/>
        </p:nvCxnSpPr>
        <p:spPr>
          <a:xfrm>
            <a:off x="5316523" y="3867802"/>
            <a:ext cx="0" cy="234192"/>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30" name="Conector recto de flecha 29">
            <a:extLst>
              <a:ext uri="{FF2B5EF4-FFF2-40B4-BE49-F238E27FC236}">
                <a16:creationId xmlns:a16="http://schemas.microsoft.com/office/drawing/2014/main" id="{8FD028EC-C9E0-4314-8DB2-C73147B4387C}"/>
              </a:ext>
            </a:extLst>
          </p:cNvPr>
          <p:cNvCxnSpPr>
            <a:stCxn id="8" idx="2"/>
            <a:endCxn id="9" idx="0"/>
          </p:cNvCxnSpPr>
          <p:nvPr/>
        </p:nvCxnSpPr>
        <p:spPr>
          <a:xfrm>
            <a:off x="5316523" y="4612768"/>
            <a:ext cx="0" cy="240212"/>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31" name="Conector recto de flecha 30">
            <a:extLst>
              <a:ext uri="{FF2B5EF4-FFF2-40B4-BE49-F238E27FC236}">
                <a16:creationId xmlns:a16="http://schemas.microsoft.com/office/drawing/2014/main" id="{56FE2C5B-A551-44FF-AA61-7ABDDDF4DF1A}"/>
              </a:ext>
            </a:extLst>
          </p:cNvPr>
          <p:cNvCxnSpPr>
            <a:stCxn id="9" idx="2"/>
            <a:endCxn id="10" idx="0"/>
          </p:cNvCxnSpPr>
          <p:nvPr/>
        </p:nvCxnSpPr>
        <p:spPr>
          <a:xfrm>
            <a:off x="5316523" y="5159442"/>
            <a:ext cx="0" cy="240368"/>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32" name="Conector recto de flecha 31">
            <a:extLst>
              <a:ext uri="{FF2B5EF4-FFF2-40B4-BE49-F238E27FC236}">
                <a16:creationId xmlns:a16="http://schemas.microsoft.com/office/drawing/2014/main" id="{D4EBFCE3-6DDB-4913-9701-1DDD9BBE62AA}"/>
              </a:ext>
            </a:extLst>
          </p:cNvPr>
          <p:cNvCxnSpPr>
            <a:stCxn id="10" idx="2"/>
            <a:endCxn id="11" idx="0"/>
          </p:cNvCxnSpPr>
          <p:nvPr/>
        </p:nvCxnSpPr>
        <p:spPr>
          <a:xfrm>
            <a:off x="5316523" y="5910584"/>
            <a:ext cx="0" cy="240368"/>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33" name="Google Shape;1267;p37">
            <a:extLst>
              <a:ext uri="{FF2B5EF4-FFF2-40B4-BE49-F238E27FC236}">
                <a16:creationId xmlns:a16="http://schemas.microsoft.com/office/drawing/2014/main" id="{5428F6D5-B671-4F6A-BB66-A1059B696F1F}"/>
              </a:ext>
            </a:extLst>
          </p:cNvPr>
          <p:cNvSpPr txBox="1"/>
          <p:nvPr/>
        </p:nvSpPr>
        <p:spPr>
          <a:xfrm>
            <a:off x="8929481" y="6520576"/>
            <a:ext cx="3262519" cy="262070"/>
          </a:xfrm>
          <a:prstGeom prst="rect">
            <a:avLst/>
          </a:prstGeom>
          <a:noFill/>
          <a:ln>
            <a:noFill/>
          </a:ln>
        </p:spPr>
        <p:txBody>
          <a:bodyPr spcFirstLastPara="1" wrap="square" lIns="45700" tIns="45700" rIns="45700" bIns="45700" anchor="t" anchorCtr="0">
            <a:noAutofit/>
          </a:bodyPr>
          <a:lstStyle/>
          <a:p>
            <a:pPr marL="0" marR="0" lvl="0" indent="0" algn="ctr" defTabSz="914400" rtl="0" eaLnBrk="1" fontAlgn="auto" latinLnBrk="0" hangingPunct="1">
              <a:lnSpc>
                <a:spcPct val="90000"/>
              </a:lnSpc>
              <a:spcBef>
                <a:spcPts val="0"/>
              </a:spcBef>
              <a:spcAft>
                <a:spcPts val="0"/>
              </a:spcAft>
              <a:buClr>
                <a:srgbClr val="0B93D2"/>
              </a:buClr>
              <a:buSzPts val="3200"/>
              <a:buFontTx/>
              <a:buNone/>
              <a:tabLst/>
              <a:defRPr/>
            </a:pPr>
            <a:r>
              <a:rPr kumimoji="0" lang="es-GT" sz="1050" b="0" i="0" u="none" strike="noStrike" kern="1200" cap="none" spc="0" normalizeH="0" baseline="0" noProof="0" dirty="0">
                <a:ln>
                  <a:noFill/>
                </a:ln>
                <a:solidFill>
                  <a:srgbClr val="002060"/>
                </a:solidFill>
                <a:effectLst/>
                <a:uLnTx/>
                <a:uFillTx/>
                <a:latin typeface="Helvetica Neue"/>
                <a:ea typeface="+mn-ea"/>
                <a:cs typeface="+mn-cs"/>
                <a:sym typeface="Helvetica Neue"/>
              </a:rPr>
              <a:t>* EPI: Entidad Pública de Inversión </a:t>
            </a:r>
          </a:p>
        </p:txBody>
      </p:sp>
    </p:spTree>
    <p:extLst>
      <p:ext uri="{BB962C8B-B14F-4D97-AF65-F5344CB8AC3E}">
        <p14:creationId xmlns:p14="http://schemas.microsoft.com/office/powerpoint/2010/main" val="17577967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2">
            <a:extLst>
              <a:ext uri="{FF2B5EF4-FFF2-40B4-BE49-F238E27FC236}">
                <a16:creationId xmlns:a16="http://schemas.microsoft.com/office/drawing/2014/main" id="{32D7E794-2B38-4801-8195-F047D0EBA42B}"/>
              </a:ext>
            </a:extLst>
          </p:cNvPr>
          <p:cNvSpPr txBox="1"/>
          <p:nvPr/>
        </p:nvSpPr>
        <p:spPr>
          <a:xfrm>
            <a:off x="3334390" y="1199245"/>
            <a:ext cx="8263734"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GT" sz="2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Helvetica" panose="020B0604020202020204" pitchFamily="34" charset="0"/>
                <a:ea typeface="+mn-ea"/>
                <a:cs typeface="Helvetica" panose="020B0604020202020204" pitchFamily="34" charset="0"/>
              </a:rPr>
              <a:t>NORMAS DEL SNIP</a:t>
            </a:r>
            <a:endParaRPr kumimoji="0" lang="es-GT" sz="2800" b="1" i="0" u="none" strike="noStrike" kern="0" cap="none" spc="0" normalizeH="0" baseline="0" noProof="0" dirty="0">
              <a:ln>
                <a:noFill/>
              </a:ln>
              <a:solidFill>
                <a:srgbClr val="002060"/>
              </a:solidFill>
              <a:effectLst/>
              <a:uLnTx/>
              <a:uFillTx/>
              <a:latin typeface="Helvetica" panose="020B0604020202020204" pitchFamily="34" charset="0"/>
              <a:ea typeface="+mn-ea"/>
              <a:cs typeface="Helvetica" panose="020B0604020202020204" pitchFamily="34" charset="0"/>
              <a:sym typeface="Arial"/>
            </a:endParaRPr>
          </a:p>
        </p:txBody>
      </p:sp>
      <p:sp>
        <p:nvSpPr>
          <p:cNvPr id="5" name="Rectángulo 4">
            <a:extLst>
              <a:ext uri="{FF2B5EF4-FFF2-40B4-BE49-F238E27FC236}">
                <a16:creationId xmlns:a16="http://schemas.microsoft.com/office/drawing/2014/main" id="{CD62F77C-4495-45F1-BD5B-DADD3F9DADAE}"/>
              </a:ext>
            </a:extLst>
          </p:cNvPr>
          <p:cNvSpPr/>
          <p:nvPr/>
        </p:nvSpPr>
        <p:spPr>
          <a:xfrm>
            <a:off x="7969782" y="3643676"/>
            <a:ext cx="3181081" cy="840230"/>
          </a:xfrm>
          <a:prstGeom prst="rect">
            <a:avLst/>
          </a:prstGeom>
        </p:spPr>
        <p:txBody>
          <a:bodyPr wrap="square">
            <a:spAutoFit/>
          </a:bodyPr>
          <a:lstStyle/>
          <a:p>
            <a:pPr marL="50800" marR="0" lvl="0" indent="0" algn="ctr" defTabSz="914400" rtl="0" eaLnBrk="1" fontAlgn="auto" latinLnBrk="0" hangingPunct="1">
              <a:lnSpc>
                <a:spcPct val="90000"/>
              </a:lnSpc>
              <a:spcBef>
                <a:spcPct val="20000"/>
              </a:spcBef>
              <a:spcAft>
                <a:spcPts val="0"/>
              </a:spcAft>
              <a:buClrTx/>
              <a:buSzTx/>
              <a:buFontTx/>
              <a:buNone/>
              <a:tabLst/>
              <a:defRPr/>
            </a:pPr>
            <a:r>
              <a:rPr kumimoji="0" lang="es-GT" altLang="es-GT" sz="1800" b="0" i="0" u="none" strike="noStrike" kern="1200" cap="none" spc="0" normalizeH="0" baseline="0" noProof="0" dirty="0">
                <a:ln>
                  <a:noFill/>
                </a:ln>
                <a:solidFill>
                  <a:srgbClr val="002060"/>
                </a:solidFill>
                <a:effectLst/>
                <a:uLnTx/>
                <a:uFillTx/>
                <a:latin typeface="Arial"/>
                <a:ea typeface="+mn-ea"/>
                <a:cs typeface="+mn-cs"/>
              </a:rPr>
              <a:t>Establecen el contenido de los documentos de proyectos</a:t>
            </a:r>
          </a:p>
        </p:txBody>
      </p:sp>
      <p:sp>
        <p:nvSpPr>
          <p:cNvPr id="6" name="Rectángulo 5">
            <a:extLst>
              <a:ext uri="{FF2B5EF4-FFF2-40B4-BE49-F238E27FC236}">
                <a16:creationId xmlns:a16="http://schemas.microsoft.com/office/drawing/2014/main" id="{C51D05C0-4153-4274-971E-3366352F4C39}"/>
              </a:ext>
            </a:extLst>
          </p:cNvPr>
          <p:cNvSpPr/>
          <p:nvPr/>
        </p:nvSpPr>
        <p:spPr>
          <a:xfrm>
            <a:off x="4147765" y="3626632"/>
            <a:ext cx="3557255"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T" altLang="es-GT" sz="1800" b="0" i="0" u="none" strike="noStrike" kern="1200" cap="none" spc="0" normalizeH="0" baseline="0" noProof="0" dirty="0">
                <a:ln>
                  <a:noFill/>
                </a:ln>
                <a:solidFill>
                  <a:srgbClr val="002060"/>
                </a:solidFill>
                <a:effectLst/>
                <a:uLnTx/>
                <a:uFillTx/>
                <a:latin typeface="Arial"/>
                <a:ea typeface="+mn-ea"/>
                <a:cs typeface="+mn-cs"/>
              </a:rPr>
              <a:t>Documentos y procedimientos de tramite de una propuesta de inversión</a:t>
            </a:r>
            <a:endParaRPr kumimoji="0" lang="es-GT"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7" name="Rectángulo 6">
            <a:extLst>
              <a:ext uri="{FF2B5EF4-FFF2-40B4-BE49-F238E27FC236}">
                <a16:creationId xmlns:a16="http://schemas.microsoft.com/office/drawing/2014/main" id="{DBAE8E03-13E6-43BC-A3F8-BFC88CB01758}"/>
              </a:ext>
            </a:extLst>
          </p:cNvPr>
          <p:cNvSpPr/>
          <p:nvPr/>
        </p:nvSpPr>
        <p:spPr>
          <a:xfrm>
            <a:off x="4466163" y="2452625"/>
            <a:ext cx="2897747" cy="1056873"/>
          </a:xfrm>
          <a:prstGeom prst="rect">
            <a:avLst/>
          </a:prstGeom>
          <a:solidFill>
            <a:srgbClr val="2E74B0"/>
          </a:solidFill>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T" sz="2800" b="1" i="0" u="none" strike="noStrike" kern="1200" cap="none" spc="0" normalizeH="0" baseline="0" noProof="0" dirty="0">
                <a:ln>
                  <a:noFill/>
                </a:ln>
                <a:solidFill>
                  <a:srgbClr val="FFFFFF"/>
                </a:solidFill>
                <a:effectLst/>
                <a:uLnTx/>
                <a:uFillTx/>
                <a:latin typeface="Arial"/>
                <a:ea typeface="+mn-ea"/>
                <a:cs typeface="+mn-cs"/>
              </a:rPr>
              <a:t>Normas Generales</a:t>
            </a:r>
          </a:p>
        </p:txBody>
      </p:sp>
      <p:sp>
        <p:nvSpPr>
          <p:cNvPr id="8" name="Rectángulo 7">
            <a:extLst>
              <a:ext uri="{FF2B5EF4-FFF2-40B4-BE49-F238E27FC236}">
                <a16:creationId xmlns:a16="http://schemas.microsoft.com/office/drawing/2014/main" id="{E08815B9-96B9-415D-979F-33A0AB0B5CF9}"/>
              </a:ext>
            </a:extLst>
          </p:cNvPr>
          <p:cNvSpPr/>
          <p:nvPr/>
        </p:nvSpPr>
        <p:spPr>
          <a:xfrm>
            <a:off x="8136643" y="2463775"/>
            <a:ext cx="2847361" cy="1045723"/>
          </a:xfrm>
          <a:prstGeom prst="rect">
            <a:avLst/>
          </a:prstGeom>
          <a:solidFill>
            <a:srgbClr val="2E74B0"/>
          </a:solidFill>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T" sz="2800" b="1" i="0" u="none" strike="noStrike" kern="1200" cap="none" spc="0" normalizeH="0" baseline="0" noProof="0" dirty="0">
                <a:ln>
                  <a:noFill/>
                </a:ln>
                <a:solidFill>
                  <a:srgbClr val="FFFFFF"/>
                </a:solidFill>
                <a:effectLst/>
                <a:uLnTx/>
                <a:uFillTx/>
                <a:latin typeface="Arial"/>
                <a:ea typeface="+mn-ea"/>
                <a:cs typeface="+mn-cs"/>
              </a:rPr>
              <a:t>Normas Específicas</a:t>
            </a:r>
          </a:p>
        </p:txBody>
      </p:sp>
      <p:sp>
        <p:nvSpPr>
          <p:cNvPr id="9" name="Rectángulo 8">
            <a:extLst>
              <a:ext uri="{FF2B5EF4-FFF2-40B4-BE49-F238E27FC236}">
                <a16:creationId xmlns:a16="http://schemas.microsoft.com/office/drawing/2014/main" id="{18333E4C-CC34-4A2F-AD53-12F1793CA7C9}"/>
              </a:ext>
            </a:extLst>
          </p:cNvPr>
          <p:cNvSpPr/>
          <p:nvPr/>
        </p:nvSpPr>
        <p:spPr>
          <a:xfrm>
            <a:off x="6800205" y="4683505"/>
            <a:ext cx="2339154" cy="713640"/>
          </a:xfrm>
          <a:prstGeom prst="rect">
            <a:avLst/>
          </a:prstGeom>
          <a:solidFill>
            <a:srgbClr val="2E74B0"/>
          </a:solidFill>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T" sz="2800" b="1" i="0" u="none" strike="noStrike" kern="1200" cap="none" spc="0" normalizeH="0" baseline="0" noProof="0" dirty="0">
                <a:ln>
                  <a:noFill/>
                </a:ln>
                <a:solidFill>
                  <a:srgbClr val="FFFFFF"/>
                </a:solidFill>
                <a:effectLst/>
                <a:uLnTx/>
                <a:uFillTx/>
                <a:latin typeface="Arial"/>
                <a:ea typeface="+mn-ea"/>
                <a:cs typeface="+mn-cs"/>
              </a:rPr>
              <a:t>Anexos</a:t>
            </a:r>
          </a:p>
        </p:txBody>
      </p:sp>
      <p:pic>
        <p:nvPicPr>
          <p:cNvPr id="10" name="Imagen 9">
            <a:extLst>
              <a:ext uri="{FF2B5EF4-FFF2-40B4-BE49-F238E27FC236}">
                <a16:creationId xmlns:a16="http://schemas.microsoft.com/office/drawing/2014/main" id="{62B7EBC1-A2EC-4C78-AEDB-44F0E324F19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93876" y="1308583"/>
            <a:ext cx="3383997" cy="5166805"/>
          </a:xfrm>
          <a:prstGeom prst="rect">
            <a:avLst/>
          </a:prstGeom>
        </p:spPr>
      </p:pic>
    </p:spTree>
    <p:extLst>
      <p:ext uri="{BB962C8B-B14F-4D97-AF65-F5344CB8AC3E}">
        <p14:creationId xmlns:p14="http://schemas.microsoft.com/office/powerpoint/2010/main" val="41570901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rma 4">
            <a:extLst>
              <a:ext uri="{FF2B5EF4-FFF2-40B4-BE49-F238E27FC236}">
                <a16:creationId xmlns:a16="http://schemas.microsoft.com/office/drawing/2014/main" id="{F3C798E3-2F2F-458B-ADC2-2127A25C3EA2}"/>
              </a:ext>
            </a:extLst>
          </p:cNvPr>
          <p:cNvSpPr/>
          <p:nvPr/>
        </p:nvSpPr>
        <p:spPr>
          <a:xfrm>
            <a:off x="1754106" y="2015424"/>
            <a:ext cx="1192106" cy="11921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6830" tIns="36830" rIns="36830" bIns="36830" numCol="1" spcCol="1270" anchor="ctr" anchorCtr="0">
            <a:noAutofit/>
          </a:bodyPr>
          <a:lstStyle/>
          <a:p>
            <a:pPr lvl="0" algn="ctr" defTabSz="1289050">
              <a:lnSpc>
                <a:spcPct val="90000"/>
              </a:lnSpc>
              <a:spcBef>
                <a:spcPct val="0"/>
              </a:spcBef>
              <a:spcAft>
                <a:spcPct val="35000"/>
              </a:spcAft>
            </a:pPr>
            <a:endParaRPr lang="es-GT" sz="2900" kern="1200" dirty="0"/>
          </a:p>
        </p:txBody>
      </p:sp>
      <p:grpSp>
        <p:nvGrpSpPr>
          <p:cNvPr id="3" name="Grupo 2">
            <a:extLst>
              <a:ext uri="{FF2B5EF4-FFF2-40B4-BE49-F238E27FC236}">
                <a16:creationId xmlns:a16="http://schemas.microsoft.com/office/drawing/2014/main" id="{FFBE62E2-BB24-440C-8A87-8E00F806EB3D}"/>
              </a:ext>
            </a:extLst>
          </p:cNvPr>
          <p:cNvGrpSpPr/>
          <p:nvPr/>
        </p:nvGrpSpPr>
        <p:grpSpPr>
          <a:xfrm>
            <a:off x="724202" y="1075672"/>
            <a:ext cx="3540617" cy="3540617"/>
            <a:chOff x="464712" y="476517"/>
            <a:chExt cx="3540617" cy="3540617"/>
          </a:xfrm>
        </p:grpSpPr>
        <p:pic>
          <p:nvPicPr>
            <p:cNvPr id="4" name="Imagen 3">
              <a:extLst>
                <a:ext uri="{FF2B5EF4-FFF2-40B4-BE49-F238E27FC236}">
                  <a16:creationId xmlns:a16="http://schemas.microsoft.com/office/drawing/2014/main" id="{ABC667F7-AFCA-4F90-955A-C67026C77BA1}"/>
                </a:ext>
              </a:extLst>
            </p:cNvPr>
            <p:cNvPicPr>
              <a:picLocks noChangeAspect="1"/>
            </p:cNvPicPr>
            <p:nvPr/>
          </p:nvPicPr>
          <p:blipFill>
            <a:blip r:embed="rId2" cstate="screen">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464712" y="476517"/>
              <a:ext cx="3540617" cy="3540617"/>
            </a:xfrm>
            <a:prstGeom prst="rect">
              <a:avLst/>
            </a:prstGeom>
          </p:spPr>
        </p:pic>
        <p:sp>
          <p:nvSpPr>
            <p:cNvPr id="5" name="CuadroTexto 4">
              <a:extLst>
                <a:ext uri="{FF2B5EF4-FFF2-40B4-BE49-F238E27FC236}">
                  <a16:creationId xmlns:a16="http://schemas.microsoft.com/office/drawing/2014/main" id="{BC24E44A-7E36-4950-9693-9147E362DD0E}"/>
                </a:ext>
              </a:extLst>
            </p:cNvPr>
            <p:cNvSpPr txBox="1"/>
            <p:nvPr/>
          </p:nvSpPr>
          <p:spPr>
            <a:xfrm>
              <a:off x="1238415" y="2062161"/>
              <a:ext cx="1993209" cy="461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s-GT" sz="2400" b="1" i="0" u="none" strike="noStrike" cap="none" spc="0" normalizeH="0" baseline="0" dirty="0">
                  <a:ln>
                    <a:noFill/>
                  </a:ln>
                  <a:solidFill>
                    <a:schemeClr val="accent6">
                      <a:lumMod val="75000"/>
                    </a:schemeClr>
                  </a:solidFill>
                  <a:effectLst/>
                  <a:uFillTx/>
                  <a:latin typeface="+mj-lt"/>
                  <a:ea typeface="+mj-ea"/>
                  <a:cs typeface="+mj-cs"/>
                  <a:sym typeface="Lucida Grande"/>
                </a:rPr>
                <a:t>PLANIFICACIÓN</a:t>
              </a:r>
            </a:p>
          </p:txBody>
        </p:sp>
      </p:grpSp>
      <p:grpSp>
        <p:nvGrpSpPr>
          <p:cNvPr id="6" name="Grupo 5">
            <a:extLst>
              <a:ext uri="{FF2B5EF4-FFF2-40B4-BE49-F238E27FC236}">
                <a16:creationId xmlns:a16="http://schemas.microsoft.com/office/drawing/2014/main" id="{0380743F-1B05-4625-BA4A-F197CF013266}"/>
              </a:ext>
            </a:extLst>
          </p:cNvPr>
          <p:cNvGrpSpPr/>
          <p:nvPr/>
        </p:nvGrpSpPr>
        <p:grpSpPr>
          <a:xfrm rot="856897">
            <a:off x="3180353" y="3508515"/>
            <a:ext cx="2906553" cy="2888893"/>
            <a:chOff x="464712" y="476517"/>
            <a:chExt cx="3540617" cy="3540617"/>
          </a:xfrm>
        </p:grpSpPr>
        <p:pic>
          <p:nvPicPr>
            <p:cNvPr id="7" name="Imagen 6">
              <a:extLst>
                <a:ext uri="{FF2B5EF4-FFF2-40B4-BE49-F238E27FC236}">
                  <a16:creationId xmlns:a16="http://schemas.microsoft.com/office/drawing/2014/main" id="{D664A80E-C9AE-456B-8ACB-145C4049E7CD}"/>
                </a:ext>
              </a:extLst>
            </p:cNvPr>
            <p:cNvPicPr>
              <a:picLocks noChangeAspect="1"/>
            </p:cNvPicPr>
            <p:nvPr/>
          </p:nvPicPr>
          <p:blipFill>
            <a:blip r:embed="rId2" cstate="screen">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464712" y="476517"/>
              <a:ext cx="3540617" cy="3540617"/>
            </a:xfrm>
            <a:prstGeom prst="rect">
              <a:avLst/>
            </a:prstGeom>
          </p:spPr>
        </p:pic>
        <p:sp>
          <p:nvSpPr>
            <p:cNvPr id="8" name="CuadroTexto 7">
              <a:extLst>
                <a:ext uri="{FF2B5EF4-FFF2-40B4-BE49-F238E27FC236}">
                  <a16:creationId xmlns:a16="http://schemas.microsoft.com/office/drawing/2014/main" id="{4CE04A1E-A9B8-411F-BBF7-A7431FB11B01}"/>
                </a:ext>
              </a:extLst>
            </p:cNvPr>
            <p:cNvSpPr txBox="1"/>
            <p:nvPr/>
          </p:nvSpPr>
          <p:spPr>
            <a:xfrm rot="20743103">
              <a:off x="1193625" y="2060873"/>
              <a:ext cx="2103218" cy="4526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s-GT" b="1" i="0" u="none" strike="noStrike" cap="none" spc="0" normalizeH="0" baseline="0" dirty="0">
                  <a:ln>
                    <a:noFill/>
                  </a:ln>
                  <a:solidFill>
                    <a:srgbClr val="2E74B0"/>
                  </a:solidFill>
                  <a:effectLst/>
                  <a:uFillTx/>
                  <a:latin typeface="+mj-lt"/>
                  <a:ea typeface="+mj-ea"/>
                  <a:cs typeface="+mj-cs"/>
                  <a:sym typeface="Lucida Grande"/>
                </a:rPr>
                <a:t>PROGRAMACIÓN</a:t>
              </a:r>
            </a:p>
          </p:txBody>
        </p:sp>
      </p:grpSp>
      <p:grpSp>
        <p:nvGrpSpPr>
          <p:cNvPr id="9" name="Grupo 8">
            <a:extLst>
              <a:ext uri="{FF2B5EF4-FFF2-40B4-BE49-F238E27FC236}">
                <a16:creationId xmlns:a16="http://schemas.microsoft.com/office/drawing/2014/main" id="{961E4993-F0BE-4C3A-AA74-95995FA6AEA2}"/>
              </a:ext>
            </a:extLst>
          </p:cNvPr>
          <p:cNvGrpSpPr/>
          <p:nvPr/>
        </p:nvGrpSpPr>
        <p:grpSpPr>
          <a:xfrm rot="178749">
            <a:off x="5541803" y="2590010"/>
            <a:ext cx="2410481" cy="2382704"/>
            <a:chOff x="464712" y="476517"/>
            <a:chExt cx="3540617" cy="3540617"/>
          </a:xfrm>
        </p:grpSpPr>
        <p:pic>
          <p:nvPicPr>
            <p:cNvPr id="10" name="Imagen 9">
              <a:extLst>
                <a:ext uri="{FF2B5EF4-FFF2-40B4-BE49-F238E27FC236}">
                  <a16:creationId xmlns:a16="http://schemas.microsoft.com/office/drawing/2014/main" id="{E5DF077E-6484-4A7F-B0DF-FBD40E4F1CFE}"/>
                </a:ext>
              </a:extLst>
            </p:cNvPr>
            <p:cNvPicPr>
              <a:picLocks noChangeAspect="1"/>
            </p:cNvPicPr>
            <p:nvPr/>
          </p:nvPicPr>
          <p:blipFill>
            <a:blip r:embed="rId2"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464712" y="476517"/>
              <a:ext cx="3540617" cy="3540617"/>
            </a:xfrm>
            <a:prstGeom prst="rect">
              <a:avLst/>
            </a:prstGeom>
          </p:spPr>
        </p:pic>
        <p:sp>
          <p:nvSpPr>
            <p:cNvPr id="11" name="CuadroTexto 10">
              <a:extLst>
                <a:ext uri="{FF2B5EF4-FFF2-40B4-BE49-F238E27FC236}">
                  <a16:creationId xmlns:a16="http://schemas.microsoft.com/office/drawing/2014/main" id="{1D4E7D2B-3D26-498D-B92E-4B386CB3DAE3}"/>
                </a:ext>
              </a:extLst>
            </p:cNvPr>
            <p:cNvSpPr txBox="1"/>
            <p:nvPr/>
          </p:nvSpPr>
          <p:spPr>
            <a:xfrm rot="21421251">
              <a:off x="1185760" y="1858023"/>
              <a:ext cx="2103218" cy="8689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s-GT" sz="1600" b="1" i="0" u="none" strike="noStrike" cap="none" spc="0" normalizeH="0" baseline="0" dirty="0">
                  <a:ln>
                    <a:noFill/>
                  </a:ln>
                  <a:solidFill>
                    <a:srgbClr val="FFC000"/>
                  </a:solidFill>
                  <a:effectLst/>
                  <a:uFillTx/>
                  <a:latin typeface="+mj-lt"/>
                  <a:ea typeface="+mj-ea"/>
                  <a:cs typeface="+mj-cs"/>
                  <a:sym typeface="Lucida Grande"/>
                </a:rPr>
                <a:t>FORMULACIÓN Y EVALUACION</a:t>
              </a:r>
            </a:p>
          </p:txBody>
        </p:sp>
      </p:grpSp>
      <p:grpSp>
        <p:nvGrpSpPr>
          <p:cNvPr id="12" name="Grupo 11">
            <a:extLst>
              <a:ext uri="{FF2B5EF4-FFF2-40B4-BE49-F238E27FC236}">
                <a16:creationId xmlns:a16="http://schemas.microsoft.com/office/drawing/2014/main" id="{37A228A8-18C1-4BCF-963F-815C3A3991E8}"/>
              </a:ext>
            </a:extLst>
          </p:cNvPr>
          <p:cNvGrpSpPr/>
          <p:nvPr/>
        </p:nvGrpSpPr>
        <p:grpSpPr>
          <a:xfrm rot="19343838">
            <a:off x="7319420" y="1386177"/>
            <a:ext cx="2070861" cy="2094453"/>
            <a:chOff x="464712" y="476517"/>
            <a:chExt cx="3540617" cy="3540617"/>
          </a:xfrm>
        </p:grpSpPr>
        <p:pic>
          <p:nvPicPr>
            <p:cNvPr id="13" name="Imagen 12">
              <a:extLst>
                <a:ext uri="{FF2B5EF4-FFF2-40B4-BE49-F238E27FC236}">
                  <a16:creationId xmlns:a16="http://schemas.microsoft.com/office/drawing/2014/main" id="{BC25DCA3-468C-42C8-B3AA-D04D78A811F4}"/>
                </a:ext>
              </a:extLst>
            </p:cNvPr>
            <p:cNvPicPr>
              <a:picLocks noChangeAspect="1"/>
            </p:cNvPicPr>
            <p:nvPr/>
          </p:nvPicPr>
          <p:blipFill>
            <a:blip r:embed="rId3"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464712" y="476517"/>
              <a:ext cx="3540617" cy="3540617"/>
            </a:xfrm>
            <a:prstGeom prst="rect">
              <a:avLst/>
            </a:prstGeom>
          </p:spPr>
        </p:pic>
        <p:sp>
          <p:nvSpPr>
            <p:cNvPr id="14" name="CuadroTexto 13">
              <a:extLst>
                <a:ext uri="{FF2B5EF4-FFF2-40B4-BE49-F238E27FC236}">
                  <a16:creationId xmlns:a16="http://schemas.microsoft.com/office/drawing/2014/main" id="{C5A3BF79-98D0-47CB-808A-21B8AC35C507}"/>
                </a:ext>
              </a:extLst>
            </p:cNvPr>
            <p:cNvSpPr txBox="1"/>
            <p:nvPr/>
          </p:nvSpPr>
          <p:spPr>
            <a:xfrm rot="2175953">
              <a:off x="1183411" y="1960672"/>
              <a:ext cx="2103220" cy="5723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s-GT" sz="1600" b="1" i="0" u="none" strike="noStrike" cap="none" spc="0" normalizeH="0" baseline="0" dirty="0">
                  <a:ln>
                    <a:noFill/>
                  </a:ln>
                  <a:solidFill>
                    <a:schemeClr val="tx1">
                      <a:lumMod val="75000"/>
                      <a:lumOff val="25000"/>
                    </a:schemeClr>
                  </a:solidFill>
                  <a:effectLst/>
                  <a:uFillTx/>
                  <a:latin typeface="+mj-lt"/>
                  <a:ea typeface="+mj-ea"/>
                  <a:cs typeface="+mj-cs"/>
                  <a:sym typeface="Lucida Grande"/>
                </a:rPr>
                <a:t>REGISTRO</a:t>
              </a:r>
              <a:endParaRPr kumimoji="0" lang="es-GT" sz="1400" b="1" i="0" u="none" strike="noStrike" cap="none" spc="0" normalizeH="0" baseline="0" dirty="0">
                <a:ln>
                  <a:noFill/>
                </a:ln>
                <a:solidFill>
                  <a:schemeClr val="tx1">
                    <a:lumMod val="75000"/>
                    <a:lumOff val="25000"/>
                  </a:schemeClr>
                </a:solidFill>
                <a:effectLst/>
                <a:uFillTx/>
                <a:latin typeface="+mj-lt"/>
                <a:ea typeface="+mj-ea"/>
                <a:cs typeface="+mj-cs"/>
                <a:sym typeface="Lucida Grande"/>
              </a:endParaRPr>
            </a:p>
          </p:txBody>
        </p:sp>
      </p:grpSp>
      <p:grpSp>
        <p:nvGrpSpPr>
          <p:cNvPr id="15" name="Grupo 14">
            <a:extLst>
              <a:ext uri="{FF2B5EF4-FFF2-40B4-BE49-F238E27FC236}">
                <a16:creationId xmlns:a16="http://schemas.microsoft.com/office/drawing/2014/main" id="{F3790ACF-9F93-48C2-9063-B2508C5BAB49}"/>
              </a:ext>
            </a:extLst>
          </p:cNvPr>
          <p:cNvGrpSpPr/>
          <p:nvPr/>
        </p:nvGrpSpPr>
        <p:grpSpPr>
          <a:xfrm rot="20443482">
            <a:off x="8838913" y="2635219"/>
            <a:ext cx="2070861" cy="2094453"/>
            <a:chOff x="429389" y="510432"/>
            <a:chExt cx="3540617" cy="3540617"/>
          </a:xfrm>
        </p:grpSpPr>
        <p:pic>
          <p:nvPicPr>
            <p:cNvPr id="16" name="Imagen 15">
              <a:extLst>
                <a:ext uri="{FF2B5EF4-FFF2-40B4-BE49-F238E27FC236}">
                  <a16:creationId xmlns:a16="http://schemas.microsoft.com/office/drawing/2014/main" id="{ECB37B11-2623-4F81-AC62-ED33477E4169}"/>
                </a:ext>
              </a:extLst>
            </p:cNvPr>
            <p:cNvPicPr>
              <a:picLocks noChangeAspect="1"/>
            </p:cNvPicPr>
            <p:nvPr/>
          </p:nvPicPr>
          <p:blipFill>
            <a:blip r:embed="rId3"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429389" y="510432"/>
              <a:ext cx="3540617" cy="3540617"/>
            </a:xfrm>
            <a:prstGeom prst="rect">
              <a:avLst/>
            </a:prstGeom>
          </p:spPr>
        </p:pic>
        <p:sp>
          <p:nvSpPr>
            <p:cNvPr id="17" name="CuadroTexto 16">
              <a:extLst>
                <a:ext uri="{FF2B5EF4-FFF2-40B4-BE49-F238E27FC236}">
                  <a16:creationId xmlns:a16="http://schemas.microsoft.com/office/drawing/2014/main" id="{DDC11E7B-7A01-415C-9BA3-5E6548F99462}"/>
                </a:ext>
              </a:extLst>
            </p:cNvPr>
            <p:cNvSpPr txBox="1"/>
            <p:nvPr/>
          </p:nvSpPr>
          <p:spPr>
            <a:xfrm rot="1156518">
              <a:off x="1183411" y="1986684"/>
              <a:ext cx="2103220" cy="5202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s-GT" sz="1400" b="1" i="0" u="none" strike="noStrike" cap="none" spc="0" normalizeH="0" baseline="0" dirty="0">
                  <a:ln>
                    <a:noFill/>
                  </a:ln>
                  <a:solidFill>
                    <a:schemeClr val="tx1">
                      <a:lumMod val="75000"/>
                      <a:lumOff val="25000"/>
                    </a:schemeClr>
                  </a:solidFill>
                  <a:effectLst/>
                  <a:uFillTx/>
                  <a:latin typeface="+mj-lt"/>
                  <a:ea typeface="+mj-ea"/>
                  <a:cs typeface="+mj-cs"/>
                  <a:sym typeface="Lucida Grande"/>
                </a:rPr>
                <a:t>PRESENTACIÓN</a:t>
              </a:r>
            </a:p>
          </p:txBody>
        </p:sp>
      </p:grpSp>
      <p:pic>
        <p:nvPicPr>
          <p:cNvPr id="18" name="Imagen 17">
            <a:extLst>
              <a:ext uri="{FF2B5EF4-FFF2-40B4-BE49-F238E27FC236}">
                <a16:creationId xmlns:a16="http://schemas.microsoft.com/office/drawing/2014/main" id="{0DF45EE9-4E23-4BB1-9E36-E74F3E98802F}"/>
              </a:ext>
            </a:extLst>
          </p:cNvPr>
          <p:cNvPicPr>
            <a:picLocks noChangeAspect="1"/>
          </p:cNvPicPr>
          <p:nvPr/>
        </p:nvPicPr>
        <p:blipFill>
          <a:blip r:embed="rId4"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5870324" y="1594841"/>
            <a:ext cx="1123053" cy="1123053"/>
          </a:xfrm>
          <a:prstGeom prst="rect">
            <a:avLst/>
          </a:prstGeom>
        </p:spPr>
      </p:pic>
      <p:pic>
        <p:nvPicPr>
          <p:cNvPr id="19" name="Imagen 18">
            <a:extLst>
              <a:ext uri="{FF2B5EF4-FFF2-40B4-BE49-F238E27FC236}">
                <a16:creationId xmlns:a16="http://schemas.microsoft.com/office/drawing/2014/main" id="{41673DE8-684F-4DC8-B60D-333E5C511949}"/>
              </a:ext>
            </a:extLst>
          </p:cNvPr>
          <p:cNvPicPr>
            <a:picLocks noChangeAspect="1"/>
          </p:cNvPicPr>
          <p:nvPr/>
        </p:nvPicPr>
        <p:blipFill>
          <a:blip r:embed="rId5"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9636957" y="1627648"/>
            <a:ext cx="988192" cy="988192"/>
          </a:xfrm>
          <a:prstGeom prst="rect">
            <a:avLst/>
          </a:prstGeom>
        </p:spPr>
      </p:pic>
      <p:pic>
        <p:nvPicPr>
          <p:cNvPr id="20" name="Imagen 19">
            <a:extLst>
              <a:ext uri="{FF2B5EF4-FFF2-40B4-BE49-F238E27FC236}">
                <a16:creationId xmlns:a16="http://schemas.microsoft.com/office/drawing/2014/main" id="{B052C75F-463D-4A65-B633-909A1D026AD0}"/>
              </a:ext>
            </a:extLst>
          </p:cNvPr>
          <p:cNvPicPr>
            <a:picLocks noChangeAspect="1"/>
          </p:cNvPicPr>
          <p:nvPr/>
        </p:nvPicPr>
        <p:blipFill rotWithShape="1">
          <a:blip r:embed="rId6" cstate="screen">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1972436" y="4900566"/>
            <a:ext cx="1451083" cy="988373"/>
          </a:xfrm>
          <a:prstGeom prst="rect">
            <a:avLst/>
          </a:prstGeom>
        </p:spPr>
      </p:pic>
      <p:grpSp>
        <p:nvGrpSpPr>
          <p:cNvPr id="21" name="Grupo 20">
            <a:extLst>
              <a:ext uri="{FF2B5EF4-FFF2-40B4-BE49-F238E27FC236}">
                <a16:creationId xmlns:a16="http://schemas.microsoft.com/office/drawing/2014/main" id="{BCB3CC02-1586-42E7-91D1-5A7D6F23A7F9}"/>
              </a:ext>
            </a:extLst>
          </p:cNvPr>
          <p:cNvGrpSpPr/>
          <p:nvPr/>
        </p:nvGrpSpPr>
        <p:grpSpPr>
          <a:xfrm rot="21345534">
            <a:off x="8001224" y="4391832"/>
            <a:ext cx="2070861" cy="2094453"/>
            <a:chOff x="464712" y="476517"/>
            <a:chExt cx="3540617" cy="3540617"/>
          </a:xfrm>
        </p:grpSpPr>
        <p:pic>
          <p:nvPicPr>
            <p:cNvPr id="22" name="Imagen 21">
              <a:extLst>
                <a:ext uri="{FF2B5EF4-FFF2-40B4-BE49-F238E27FC236}">
                  <a16:creationId xmlns:a16="http://schemas.microsoft.com/office/drawing/2014/main" id="{CC371E47-769B-4CA5-BEB1-E64A58FCF34A}"/>
                </a:ext>
              </a:extLst>
            </p:cNvPr>
            <p:cNvPicPr>
              <a:picLocks noChangeAspect="1"/>
            </p:cNvPicPr>
            <p:nvPr/>
          </p:nvPicPr>
          <p:blipFill>
            <a:blip r:embed="rId3"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464712" y="476517"/>
              <a:ext cx="3540617" cy="3540617"/>
            </a:xfrm>
            <a:prstGeom prst="rect">
              <a:avLst/>
            </a:prstGeom>
          </p:spPr>
        </p:pic>
        <p:sp>
          <p:nvSpPr>
            <p:cNvPr id="23" name="CuadroTexto 22">
              <a:extLst>
                <a:ext uri="{FF2B5EF4-FFF2-40B4-BE49-F238E27FC236}">
                  <a16:creationId xmlns:a16="http://schemas.microsoft.com/office/drawing/2014/main" id="{0591E537-E0DF-4D98-8DD6-8AF747F7DEB8}"/>
                </a:ext>
              </a:extLst>
            </p:cNvPr>
            <p:cNvSpPr txBox="1"/>
            <p:nvPr/>
          </p:nvSpPr>
          <p:spPr>
            <a:xfrm rot="254466">
              <a:off x="1193521" y="1988765"/>
              <a:ext cx="2103220" cy="5202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s-GT" sz="1400" b="1" dirty="0">
                  <a:solidFill>
                    <a:schemeClr val="tx1">
                      <a:lumMod val="75000"/>
                      <a:lumOff val="25000"/>
                    </a:schemeClr>
                  </a:solidFill>
                  <a:latin typeface="+mj-lt"/>
                  <a:ea typeface="+mj-ea"/>
                  <a:cs typeface="+mj-cs"/>
                  <a:sym typeface="Lucida Grande"/>
                </a:rPr>
                <a:t>SEGUIMIENTO</a:t>
              </a:r>
              <a:endParaRPr kumimoji="0" lang="es-GT" sz="1400" b="1" i="0" u="none" strike="noStrike" cap="none" spc="0" normalizeH="0" baseline="0" dirty="0">
                <a:ln>
                  <a:noFill/>
                </a:ln>
                <a:solidFill>
                  <a:schemeClr val="tx1">
                    <a:lumMod val="75000"/>
                    <a:lumOff val="25000"/>
                  </a:schemeClr>
                </a:solidFill>
                <a:effectLst/>
                <a:uFillTx/>
                <a:latin typeface="+mj-lt"/>
                <a:ea typeface="+mj-ea"/>
                <a:cs typeface="+mj-cs"/>
                <a:sym typeface="Lucida Grande"/>
              </a:endParaRPr>
            </a:p>
          </p:txBody>
        </p:sp>
      </p:grpSp>
      <p:pic>
        <p:nvPicPr>
          <p:cNvPr id="24" name="Imagen 23">
            <a:extLst>
              <a:ext uri="{FF2B5EF4-FFF2-40B4-BE49-F238E27FC236}">
                <a16:creationId xmlns:a16="http://schemas.microsoft.com/office/drawing/2014/main" id="{39202A5F-A91C-4BFE-9128-BCCF25C2D62B}"/>
              </a:ext>
            </a:extLst>
          </p:cNvPr>
          <p:cNvPicPr>
            <a:picLocks noChangeAspect="1"/>
          </p:cNvPicPr>
          <p:nvPr/>
        </p:nvPicPr>
        <p:blipFill>
          <a:blip r:embed="rId7" cstate="screen">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10042521" y="4715437"/>
            <a:ext cx="961831" cy="961831"/>
          </a:xfrm>
          <a:prstGeom prst="rect">
            <a:avLst/>
          </a:prstGeom>
        </p:spPr>
      </p:pic>
      <p:grpSp>
        <p:nvGrpSpPr>
          <p:cNvPr id="28" name="Grupo 27">
            <a:extLst>
              <a:ext uri="{FF2B5EF4-FFF2-40B4-BE49-F238E27FC236}">
                <a16:creationId xmlns:a16="http://schemas.microsoft.com/office/drawing/2014/main" id="{432B345A-A3A1-4B83-8C16-17B9AE3EA67E}"/>
              </a:ext>
            </a:extLst>
          </p:cNvPr>
          <p:cNvGrpSpPr/>
          <p:nvPr/>
        </p:nvGrpSpPr>
        <p:grpSpPr>
          <a:xfrm>
            <a:off x="10103173" y="6212260"/>
            <a:ext cx="1740553" cy="497466"/>
            <a:chOff x="2591570" y="544505"/>
            <a:chExt cx="1850502" cy="1110301"/>
          </a:xfrm>
        </p:grpSpPr>
        <p:sp>
          <p:nvSpPr>
            <p:cNvPr id="29" name="Rectángulo redondeado 41">
              <a:extLst>
                <a:ext uri="{FF2B5EF4-FFF2-40B4-BE49-F238E27FC236}">
                  <a16:creationId xmlns:a16="http://schemas.microsoft.com/office/drawing/2014/main" id="{C39BAA54-2B45-4E53-A5CD-8285EEFB3092}"/>
                </a:ext>
              </a:extLst>
            </p:cNvPr>
            <p:cNvSpPr/>
            <p:nvPr/>
          </p:nvSpPr>
          <p:spPr>
            <a:xfrm>
              <a:off x="2591570" y="544505"/>
              <a:ext cx="1850502" cy="1110301"/>
            </a:xfrm>
            <a:prstGeom prst="roundRect">
              <a:avLst>
                <a:gd name="adj" fmla="val 10000"/>
              </a:avLst>
            </a:prstGeom>
            <a:solidFill>
              <a:srgbClr val="92D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0" name="Rectángulo 29">
              <a:extLst>
                <a:ext uri="{FF2B5EF4-FFF2-40B4-BE49-F238E27FC236}">
                  <a16:creationId xmlns:a16="http://schemas.microsoft.com/office/drawing/2014/main" id="{4AFEB244-31D2-480B-BC9D-8F2D5B1CBA19}"/>
                </a:ext>
              </a:extLst>
            </p:cNvPr>
            <p:cNvSpPr/>
            <p:nvPr/>
          </p:nvSpPr>
          <p:spPr>
            <a:xfrm>
              <a:off x="2624090" y="577025"/>
              <a:ext cx="1785462" cy="104526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s-GT" kern="1200" dirty="0"/>
                <a:t>SOLUCIÓN</a:t>
              </a:r>
              <a:endParaRPr lang="en-US" kern="1200" dirty="0"/>
            </a:p>
          </p:txBody>
        </p:sp>
      </p:grpSp>
      <p:sp>
        <p:nvSpPr>
          <p:cNvPr id="31" name="Rectángulo 30">
            <a:extLst>
              <a:ext uri="{FF2B5EF4-FFF2-40B4-BE49-F238E27FC236}">
                <a16:creationId xmlns:a16="http://schemas.microsoft.com/office/drawing/2014/main" id="{B3D4911A-B222-4DA6-B87F-1ED69F494DCF}"/>
              </a:ext>
            </a:extLst>
          </p:cNvPr>
          <p:cNvSpPr/>
          <p:nvPr/>
        </p:nvSpPr>
        <p:spPr>
          <a:xfrm>
            <a:off x="5496913" y="1256938"/>
            <a:ext cx="5700516" cy="5533054"/>
          </a:xfrm>
          <a:prstGeom prst="rect">
            <a:avLst/>
          </a:prstGeom>
          <a:noFill/>
          <a:ln w="57150" cap="flat">
            <a:solidFill>
              <a:srgbClr val="FF0000"/>
            </a:solidFill>
            <a:prstDash val="dash"/>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Lucida Grande"/>
            </a:endParaRPr>
          </a:p>
        </p:txBody>
      </p:sp>
      <p:sp>
        <p:nvSpPr>
          <p:cNvPr id="32" name="CuadroTexto 31">
            <a:extLst>
              <a:ext uri="{FF2B5EF4-FFF2-40B4-BE49-F238E27FC236}">
                <a16:creationId xmlns:a16="http://schemas.microsoft.com/office/drawing/2014/main" id="{8142A19A-BA38-44A7-9DBB-ECD500992D0A}"/>
              </a:ext>
            </a:extLst>
          </p:cNvPr>
          <p:cNvSpPr txBox="1"/>
          <p:nvPr/>
        </p:nvSpPr>
        <p:spPr>
          <a:xfrm rot="21519791">
            <a:off x="10567075" y="4822680"/>
            <a:ext cx="1230146" cy="5847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s-GT" sz="1600" b="1" i="0" u="none" strike="noStrike" cap="none" spc="0" normalizeH="0" baseline="0" dirty="0">
                <a:ln>
                  <a:noFill/>
                </a:ln>
                <a:solidFill>
                  <a:schemeClr val="tx1">
                    <a:lumMod val="75000"/>
                    <a:lumOff val="25000"/>
                  </a:schemeClr>
                </a:solidFill>
                <a:effectLst/>
                <a:uFillTx/>
                <a:latin typeface="+mj-lt"/>
                <a:ea typeface="+mj-ea"/>
                <a:cs typeface="+mj-cs"/>
                <a:sym typeface="Lucida Grande"/>
              </a:rPr>
              <a:t>OPINIÓN TÉCNICA</a:t>
            </a:r>
          </a:p>
        </p:txBody>
      </p:sp>
    </p:spTree>
    <p:extLst>
      <p:ext uri="{BB962C8B-B14F-4D97-AF65-F5344CB8AC3E}">
        <p14:creationId xmlns:p14="http://schemas.microsoft.com/office/powerpoint/2010/main" val="38632656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 name="Diagrama 39">
            <a:extLst>
              <a:ext uri="{FF2B5EF4-FFF2-40B4-BE49-F238E27FC236}">
                <a16:creationId xmlns:a16="http://schemas.microsoft.com/office/drawing/2014/main" id="{C64A49F8-D1FD-4928-BAF4-BDCCEF6CBD4A}"/>
              </a:ext>
            </a:extLst>
          </p:cNvPr>
          <p:cNvGraphicFramePr/>
          <p:nvPr/>
        </p:nvGraphicFramePr>
        <p:xfrm>
          <a:off x="1217819" y="1432280"/>
          <a:ext cx="9775064" cy="35379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1" name="Abrir llave 40">
            <a:extLst>
              <a:ext uri="{FF2B5EF4-FFF2-40B4-BE49-F238E27FC236}">
                <a16:creationId xmlns:a16="http://schemas.microsoft.com/office/drawing/2014/main" id="{5A412B75-852D-4B77-8E21-4B0564CB290D}"/>
              </a:ext>
            </a:extLst>
          </p:cNvPr>
          <p:cNvSpPr/>
          <p:nvPr/>
        </p:nvSpPr>
        <p:spPr>
          <a:xfrm rot="16200000">
            <a:off x="5772185" y="1474540"/>
            <a:ext cx="583893" cy="5791174"/>
          </a:xfrm>
          <a:prstGeom prst="leftBrace">
            <a:avLst>
              <a:gd name="adj1" fmla="val 81081"/>
              <a:gd name="adj2" fmla="val 50000"/>
            </a:avLst>
          </a:prstGeom>
          <a:ln w="285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T" sz="1800" b="0" i="0" u="none" strike="noStrike" kern="1200" cap="none" spc="0" normalizeH="0" baseline="0" noProof="0">
              <a:ln>
                <a:noFill/>
              </a:ln>
              <a:solidFill>
                <a:prstClr val="black"/>
              </a:solidFill>
              <a:effectLst/>
              <a:uLnTx/>
              <a:uFillTx/>
              <a:latin typeface="Calibri"/>
              <a:ea typeface="+mn-ea"/>
              <a:cs typeface="+mn-cs"/>
            </a:endParaRPr>
          </a:p>
        </p:txBody>
      </p:sp>
      <p:sp>
        <p:nvSpPr>
          <p:cNvPr id="42" name="Abrir llave 41">
            <a:extLst>
              <a:ext uri="{FF2B5EF4-FFF2-40B4-BE49-F238E27FC236}">
                <a16:creationId xmlns:a16="http://schemas.microsoft.com/office/drawing/2014/main" id="{9D3CBA65-7DB3-4CEA-9049-2E0CE9DDD1D2}"/>
              </a:ext>
            </a:extLst>
          </p:cNvPr>
          <p:cNvSpPr/>
          <p:nvPr/>
        </p:nvSpPr>
        <p:spPr>
          <a:xfrm rot="16200000">
            <a:off x="1901235" y="3394763"/>
            <a:ext cx="583893" cy="1950725"/>
          </a:xfrm>
          <a:prstGeom prst="leftBrace">
            <a:avLst>
              <a:gd name="adj1" fmla="val 81081"/>
              <a:gd name="adj2" fmla="val 50000"/>
            </a:avLst>
          </a:prstGeom>
          <a:ln w="285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T"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Abrir llave 42">
            <a:extLst>
              <a:ext uri="{FF2B5EF4-FFF2-40B4-BE49-F238E27FC236}">
                <a16:creationId xmlns:a16="http://schemas.microsoft.com/office/drawing/2014/main" id="{799911F0-DFE2-4997-A86D-D40056C1CDB2}"/>
              </a:ext>
            </a:extLst>
          </p:cNvPr>
          <p:cNvSpPr/>
          <p:nvPr/>
        </p:nvSpPr>
        <p:spPr>
          <a:xfrm rot="16200000">
            <a:off x="9656737" y="3393323"/>
            <a:ext cx="583893" cy="1950725"/>
          </a:xfrm>
          <a:prstGeom prst="leftBrace">
            <a:avLst>
              <a:gd name="adj1" fmla="val 81081"/>
              <a:gd name="adj2" fmla="val 50000"/>
            </a:avLst>
          </a:prstGeom>
          <a:ln w="285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T" sz="1800" b="0" i="0" u="none" strike="noStrike" kern="1200" cap="none" spc="0" normalizeH="0" baseline="0" noProof="0">
              <a:ln>
                <a:noFill/>
              </a:ln>
              <a:solidFill>
                <a:prstClr val="black"/>
              </a:solidFill>
              <a:effectLst/>
              <a:uLnTx/>
              <a:uFillTx/>
              <a:latin typeface="Calibri"/>
              <a:ea typeface="+mn-ea"/>
              <a:cs typeface="+mn-cs"/>
            </a:endParaRPr>
          </a:p>
        </p:txBody>
      </p:sp>
      <p:sp>
        <p:nvSpPr>
          <p:cNvPr id="44" name="CuadroTexto 43">
            <a:extLst>
              <a:ext uri="{FF2B5EF4-FFF2-40B4-BE49-F238E27FC236}">
                <a16:creationId xmlns:a16="http://schemas.microsoft.com/office/drawing/2014/main" id="{93F63486-BF41-4295-AD2D-11E05AC26BDE}"/>
              </a:ext>
            </a:extLst>
          </p:cNvPr>
          <p:cNvSpPr txBox="1"/>
          <p:nvPr/>
        </p:nvSpPr>
        <p:spPr>
          <a:xfrm>
            <a:off x="1296376" y="4720598"/>
            <a:ext cx="3123979"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T" sz="1400" b="0" i="0" u="none" strike="noStrike" kern="1200" cap="none" spc="0" normalizeH="0" baseline="0" noProof="0" dirty="0">
                <a:ln>
                  <a:noFill/>
                </a:ln>
                <a:solidFill>
                  <a:schemeClr val="accent5">
                    <a:lumMod val="50000"/>
                  </a:schemeClr>
                </a:solidFill>
                <a:effectLst/>
                <a:uLnTx/>
                <a:uFillTx/>
                <a:latin typeface="Helvetica" pitchFamily="2" charset="0"/>
                <a:ea typeface="+mn-ea"/>
                <a:cs typeface="+mn-cs"/>
              </a:rPr>
              <a:t>Guía para la </a:t>
            </a:r>
            <a:r>
              <a:rPr kumimoji="0" lang="es-GT" sz="1400" b="0" i="0" u="none" strike="noStrike" kern="1200" cap="none" spc="0" normalizeH="0" baseline="0" noProof="0" dirty="0">
                <a:ln>
                  <a:noFill/>
                </a:ln>
                <a:solidFill>
                  <a:srgbClr val="002060"/>
                </a:solidFill>
                <a:effectLst/>
                <a:uLnTx/>
                <a:uFillTx/>
                <a:latin typeface="Helvetica" pitchFamily="2" charset="0"/>
                <a:ea typeface="+mn-ea"/>
                <a:cs typeface="+mn-cs"/>
              </a:rPr>
              <a:t>Formulación y evaluación </a:t>
            </a:r>
            <a:r>
              <a:rPr kumimoji="0" lang="es-GT" sz="1400" b="0" i="0" u="none" strike="noStrike" kern="1200" cap="none" spc="0" normalizeH="0" baseline="0" noProof="0" dirty="0">
                <a:ln>
                  <a:noFill/>
                </a:ln>
                <a:solidFill>
                  <a:schemeClr val="accent5">
                    <a:lumMod val="50000"/>
                  </a:schemeClr>
                </a:solidFill>
                <a:effectLst/>
                <a:uLnTx/>
                <a:uFillTx/>
                <a:latin typeface="Helvetica" pitchFamily="2" charset="0"/>
                <a:ea typeface="+mn-ea"/>
                <a:cs typeface="+mn-cs"/>
              </a:rPr>
              <a:t>de Proyectos de Inversión Pública </a:t>
            </a:r>
            <a:r>
              <a:rPr kumimoji="0" lang="es-GT" sz="1400" b="0" i="0" u="none" strike="noStrike" kern="1200" cap="none" spc="0" normalizeH="0" baseline="0" noProof="0" dirty="0">
                <a:ln>
                  <a:noFill/>
                </a:ln>
                <a:solidFill>
                  <a:srgbClr val="002060"/>
                </a:solidFill>
                <a:effectLst/>
                <a:uLnTx/>
                <a:uFillTx/>
                <a:latin typeface="Helvetica" pitchFamily="2" charset="0"/>
                <a:ea typeface="+mn-ea"/>
                <a:cs typeface="+mn-cs"/>
              </a:rPr>
              <a:t>SEGEPLAN</a:t>
            </a:r>
          </a:p>
        </p:txBody>
      </p:sp>
      <p:sp>
        <p:nvSpPr>
          <p:cNvPr id="45" name="CuadroTexto 44">
            <a:extLst>
              <a:ext uri="{FF2B5EF4-FFF2-40B4-BE49-F238E27FC236}">
                <a16:creationId xmlns:a16="http://schemas.microsoft.com/office/drawing/2014/main" id="{76D05655-F50F-4A40-8706-99D2E247227F}"/>
              </a:ext>
            </a:extLst>
          </p:cNvPr>
          <p:cNvSpPr txBox="1"/>
          <p:nvPr/>
        </p:nvSpPr>
        <p:spPr>
          <a:xfrm>
            <a:off x="1296376" y="5360398"/>
            <a:ext cx="297620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T" sz="1400" b="0" i="0" u="none" strike="noStrike" kern="1200" cap="none" spc="0" normalizeH="0" baseline="0" noProof="0" dirty="0">
                <a:ln>
                  <a:noFill/>
                </a:ln>
                <a:solidFill>
                  <a:srgbClr val="002060"/>
                </a:solidFill>
                <a:effectLst/>
                <a:uLnTx/>
                <a:uFillTx/>
                <a:latin typeface="Helvetica" pitchFamily="2" charset="0"/>
                <a:ea typeface="+mn-ea"/>
                <a:cs typeface="+mn-cs"/>
              </a:rPr>
              <a:t>Normas del Sistema Nacional de Inversión Pública</a:t>
            </a:r>
            <a:endParaRPr kumimoji="0" lang="es-GT" sz="1400" b="0" i="0" u="none" strike="noStrike" kern="1200" cap="none" spc="0" normalizeH="0" baseline="0" noProof="0" dirty="0">
              <a:ln>
                <a:noFill/>
              </a:ln>
              <a:solidFill>
                <a:srgbClr val="FF0000"/>
              </a:solidFill>
              <a:effectLst/>
              <a:uLnTx/>
              <a:uFillTx/>
              <a:latin typeface="Helvetica" pitchFamily="2" charset="0"/>
              <a:ea typeface="+mn-ea"/>
              <a:cs typeface="+mn-cs"/>
            </a:endParaRPr>
          </a:p>
        </p:txBody>
      </p:sp>
      <p:sp>
        <p:nvSpPr>
          <p:cNvPr id="46" name="CuadroTexto 45">
            <a:extLst>
              <a:ext uri="{FF2B5EF4-FFF2-40B4-BE49-F238E27FC236}">
                <a16:creationId xmlns:a16="http://schemas.microsoft.com/office/drawing/2014/main" id="{E2A2E55F-EF9C-4457-B7F8-D3AF0DA10CEF}"/>
              </a:ext>
            </a:extLst>
          </p:cNvPr>
          <p:cNvSpPr txBox="1"/>
          <p:nvPr/>
        </p:nvSpPr>
        <p:spPr>
          <a:xfrm>
            <a:off x="5179833" y="4987542"/>
            <a:ext cx="3051290"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T" sz="1400" b="0" i="0" u="none" strike="noStrike" kern="1200" cap="none" spc="0" normalizeH="0" baseline="0" noProof="0" dirty="0">
                <a:ln>
                  <a:noFill/>
                </a:ln>
                <a:solidFill>
                  <a:srgbClr val="002060"/>
                </a:solidFill>
                <a:effectLst/>
                <a:uLnTx/>
                <a:uFillTx/>
                <a:latin typeface="Helvetica" pitchFamily="2" charset="0"/>
                <a:ea typeface="+mn-ea"/>
                <a:cs typeface="+mn-cs"/>
              </a:rPr>
              <a:t>Normas del Sistema Nacional de Inversión Pública </a:t>
            </a:r>
            <a:endParaRPr kumimoji="0" lang="es-GT" sz="1400" b="0" i="0" u="none" strike="noStrike" kern="1200" cap="none" spc="0" normalizeH="0" baseline="0" noProof="0" dirty="0">
              <a:ln>
                <a:noFill/>
              </a:ln>
              <a:solidFill>
                <a:srgbClr val="FF0000"/>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GT" sz="1400" dirty="0">
                <a:solidFill>
                  <a:schemeClr val="accent5">
                    <a:lumMod val="50000"/>
                  </a:schemeClr>
                </a:solidFill>
                <a:latin typeface="Helvetica" pitchFamily="2" charset="0"/>
              </a:rPr>
              <a:t>y oficios circulares del SNIP</a:t>
            </a:r>
            <a:endParaRPr kumimoji="0" lang="es-GT" sz="1400" b="0" i="0" u="none" strike="noStrike" kern="1200" cap="none" spc="0" normalizeH="0" baseline="0" noProof="0" dirty="0">
              <a:ln>
                <a:noFill/>
              </a:ln>
              <a:solidFill>
                <a:schemeClr val="accent5">
                  <a:lumMod val="50000"/>
                </a:schemeClr>
              </a:solidFill>
              <a:effectLst/>
              <a:uLnTx/>
              <a:uFillTx/>
              <a:latin typeface="Helvetica" pitchFamily="2" charset="0"/>
            </a:endParaRPr>
          </a:p>
        </p:txBody>
      </p:sp>
      <p:sp>
        <p:nvSpPr>
          <p:cNvPr id="47" name="CuadroTexto 46">
            <a:extLst>
              <a:ext uri="{FF2B5EF4-FFF2-40B4-BE49-F238E27FC236}">
                <a16:creationId xmlns:a16="http://schemas.microsoft.com/office/drawing/2014/main" id="{33438DB0-2075-4E2B-916F-697695430D69}"/>
              </a:ext>
            </a:extLst>
          </p:cNvPr>
          <p:cNvSpPr txBox="1"/>
          <p:nvPr/>
        </p:nvSpPr>
        <p:spPr>
          <a:xfrm>
            <a:off x="1377022" y="6082080"/>
            <a:ext cx="217417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T" sz="1400" b="0" i="0" u="none" strike="noStrike" kern="1200" cap="none" spc="0" normalizeH="0" baseline="0" noProof="0" dirty="0">
                <a:ln>
                  <a:noFill/>
                </a:ln>
                <a:solidFill>
                  <a:srgbClr val="002060"/>
                </a:solidFill>
                <a:effectLst/>
                <a:uLnTx/>
                <a:uFillTx/>
                <a:latin typeface="Helvetica" pitchFamily="2" charset="0"/>
                <a:ea typeface="+mn-ea"/>
                <a:cs typeface="+mn-cs"/>
              </a:rPr>
              <a:t>Leyes afines a la tipología del proyecto</a:t>
            </a:r>
          </a:p>
        </p:txBody>
      </p:sp>
      <p:sp>
        <p:nvSpPr>
          <p:cNvPr id="48" name="CuadroTexto 47">
            <a:extLst>
              <a:ext uri="{FF2B5EF4-FFF2-40B4-BE49-F238E27FC236}">
                <a16:creationId xmlns:a16="http://schemas.microsoft.com/office/drawing/2014/main" id="{1D41F161-BEA8-4F9C-933E-40CC25A6D687}"/>
              </a:ext>
            </a:extLst>
          </p:cNvPr>
          <p:cNvSpPr txBox="1"/>
          <p:nvPr/>
        </p:nvSpPr>
        <p:spPr>
          <a:xfrm>
            <a:off x="9070251" y="5079317"/>
            <a:ext cx="25259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T" sz="1400" b="0" i="0" u="none" strike="noStrike" kern="1200" cap="none" spc="0" normalizeH="0" baseline="0" noProof="0" dirty="0">
                <a:ln>
                  <a:noFill/>
                </a:ln>
                <a:solidFill>
                  <a:srgbClr val="002060"/>
                </a:solidFill>
                <a:effectLst/>
                <a:uLnTx/>
                <a:uFillTx/>
                <a:latin typeface="Helvetica" pitchFamily="2" charset="0"/>
                <a:ea typeface="+mn-ea"/>
                <a:cs typeface="+mn-cs"/>
              </a:rPr>
              <a:t>Guía para finalización de proyectos del SINIP</a:t>
            </a:r>
          </a:p>
        </p:txBody>
      </p:sp>
      <p:sp>
        <p:nvSpPr>
          <p:cNvPr id="49" name="CuadroTexto 48">
            <a:extLst>
              <a:ext uri="{FF2B5EF4-FFF2-40B4-BE49-F238E27FC236}">
                <a16:creationId xmlns:a16="http://schemas.microsoft.com/office/drawing/2014/main" id="{FAB27037-5E49-4F48-A6CB-FAF83684DCA2}"/>
              </a:ext>
            </a:extLst>
          </p:cNvPr>
          <p:cNvSpPr txBox="1"/>
          <p:nvPr/>
        </p:nvSpPr>
        <p:spPr>
          <a:xfrm>
            <a:off x="9070251" y="5622031"/>
            <a:ext cx="279005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GT" sz="1200" dirty="0">
                <a:solidFill>
                  <a:schemeClr val="accent5">
                    <a:lumMod val="50000"/>
                  </a:schemeClr>
                </a:solidFill>
                <a:latin typeface="Helvetica" pitchFamily="2" charset="0"/>
              </a:rPr>
              <a:t>Ley/Reglamento Orgánica del Presupuesto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GT" sz="1200" b="0" i="0" u="none" strike="noStrike" kern="1200" cap="none" spc="0" normalizeH="0" baseline="0" noProof="0" dirty="0">
                <a:ln>
                  <a:noFill/>
                </a:ln>
                <a:solidFill>
                  <a:schemeClr val="accent5">
                    <a:lumMod val="50000"/>
                  </a:schemeClr>
                </a:solidFill>
                <a:effectLst/>
                <a:uLnTx/>
                <a:uFillTx/>
                <a:latin typeface="Helvetica" pitchFamily="2" charset="0"/>
                <a:ea typeface="+mn-ea"/>
                <a:cs typeface="+mn-cs"/>
              </a:rPr>
              <a:t>Ley del Presupuesto General de Ingresos y Egresos del Estado</a:t>
            </a:r>
          </a:p>
          <a:p>
            <a:pPr marL="0" marR="0" lvl="0" indent="0" algn="l" defTabSz="914400" rtl="0" eaLnBrk="1" fontAlgn="auto" latinLnBrk="0" hangingPunct="1">
              <a:lnSpc>
                <a:spcPct val="100000"/>
              </a:lnSpc>
              <a:spcBef>
                <a:spcPts val="0"/>
              </a:spcBef>
              <a:spcAft>
                <a:spcPts val="0"/>
              </a:spcAft>
              <a:buClrTx/>
              <a:buSzTx/>
              <a:buFontTx/>
              <a:buNone/>
              <a:tabLst/>
              <a:defRPr/>
            </a:pPr>
            <a:r>
              <a:rPr lang="es-GT" sz="1200" dirty="0">
                <a:solidFill>
                  <a:schemeClr val="accent5">
                    <a:lumMod val="50000"/>
                  </a:schemeClr>
                </a:solidFill>
                <a:latin typeface="Helvetica" pitchFamily="2" charset="0"/>
              </a:rPr>
              <a:t>Ley/Reglamento de Contrataciones del Estado</a:t>
            </a:r>
            <a:endParaRPr kumimoji="0" lang="es-GT" sz="1200" b="0" i="0" u="none" strike="noStrike" kern="1200" cap="none" spc="0" normalizeH="0" baseline="0" noProof="0" dirty="0">
              <a:ln>
                <a:noFill/>
              </a:ln>
              <a:solidFill>
                <a:schemeClr val="accent5">
                  <a:lumMod val="50000"/>
                </a:schemeClr>
              </a:solidFill>
              <a:effectLst/>
              <a:uLnTx/>
              <a:uFillTx/>
              <a:latin typeface="Helvetica" pitchFamily="2" charset="0"/>
            </a:endParaRPr>
          </a:p>
        </p:txBody>
      </p:sp>
      <p:sp>
        <p:nvSpPr>
          <p:cNvPr id="50" name="Abrir llave 49">
            <a:extLst>
              <a:ext uri="{FF2B5EF4-FFF2-40B4-BE49-F238E27FC236}">
                <a16:creationId xmlns:a16="http://schemas.microsoft.com/office/drawing/2014/main" id="{3EBB98BF-7CE0-4D68-BCA9-EEEF835929FA}"/>
              </a:ext>
            </a:extLst>
          </p:cNvPr>
          <p:cNvSpPr/>
          <p:nvPr/>
        </p:nvSpPr>
        <p:spPr>
          <a:xfrm rot="5400000">
            <a:off x="5815264" y="-947831"/>
            <a:ext cx="583893" cy="5791174"/>
          </a:xfrm>
          <a:prstGeom prst="leftBrace">
            <a:avLst>
              <a:gd name="adj1" fmla="val 81081"/>
              <a:gd name="adj2" fmla="val 50000"/>
            </a:avLst>
          </a:prstGeom>
          <a:ln w="285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T" sz="1800" b="0" i="0" u="none" strike="noStrike" kern="1200" cap="none" spc="0" normalizeH="0" baseline="0" noProof="0">
              <a:ln>
                <a:noFill/>
              </a:ln>
              <a:solidFill>
                <a:prstClr val="black"/>
              </a:solidFill>
              <a:effectLst/>
              <a:uLnTx/>
              <a:uFillTx/>
              <a:latin typeface="Calibri"/>
              <a:ea typeface="+mn-ea"/>
              <a:cs typeface="+mn-cs"/>
            </a:endParaRPr>
          </a:p>
        </p:txBody>
      </p:sp>
      <p:sp>
        <p:nvSpPr>
          <p:cNvPr id="51" name="Abrir llave 50">
            <a:extLst>
              <a:ext uri="{FF2B5EF4-FFF2-40B4-BE49-F238E27FC236}">
                <a16:creationId xmlns:a16="http://schemas.microsoft.com/office/drawing/2014/main" id="{36009730-2719-47C8-9AE1-C9CE263F992D}"/>
              </a:ext>
            </a:extLst>
          </p:cNvPr>
          <p:cNvSpPr/>
          <p:nvPr/>
        </p:nvSpPr>
        <p:spPr>
          <a:xfrm rot="5400000">
            <a:off x="1944315" y="972392"/>
            <a:ext cx="583893" cy="1950725"/>
          </a:xfrm>
          <a:prstGeom prst="leftBrace">
            <a:avLst>
              <a:gd name="adj1" fmla="val 81081"/>
              <a:gd name="adj2" fmla="val 50000"/>
            </a:avLst>
          </a:prstGeom>
          <a:ln w="285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T" sz="1800" b="0" i="0" u="none" strike="noStrike" kern="1200" cap="none" spc="0" normalizeH="0" baseline="0" noProof="0">
              <a:ln>
                <a:noFill/>
              </a:ln>
              <a:solidFill>
                <a:prstClr val="black"/>
              </a:solidFill>
              <a:effectLst/>
              <a:uLnTx/>
              <a:uFillTx/>
              <a:latin typeface="Calibri"/>
              <a:ea typeface="+mn-ea"/>
              <a:cs typeface="+mn-cs"/>
            </a:endParaRPr>
          </a:p>
        </p:txBody>
      </p:sp>
      <p:sp>
        <p:nvSpPr>
          <p:cNvPr id="52" name="Abrir llave 51">
            <a:extLst>
              <a:ext uri="{FF2B5EF4-FFF2-40B4-BE49-F238E27FC236}">
                <a16:creationId xmlns:a16="http://schemas.microsoft.com/office/drawing/2014/main" id="{C748EBB9-274A-4063-849A-DCB5E8751410}"/>
              </a:ext>
            </a:extLst>
          </p:cNvPr>
          <p:cNvSpPr/>
          <p:nvPr/>
        </p:nvSpPr>
        <p:spPr>
          <a:xfrm rot="5400000">
            <a:off x="9725575" y="970952"/>
            <a:ext cx="583893" cy="1950725"/>
          </a:xfrm>
          <a:prstGeom prst="leftBrace">
            <a:avLst>
              <a:gd name="adj1" fmla="val 81081"/>
              <a:gd name="adj2" fmla="val 50000"/>
            </a:avLst>
          </a:prstGeom>
          <a:ln w="285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T" sz="1800" b="0" i="0" u="none" strike="noStrike" kern="1200" cap="none" spc="0" normalizeH="0" baseline="0" noProof="0">
              <a:ln>
                <a:noFill/>
              </a:ln>
              <a:solidFill>
                <a:prstClr val="black"/>
              </a:solidFill>
              <a:effectLst/>
              <a:uLnTx/>
              <a:uFillTx/>
              <a:latin typeface="Calibri"/>
              <a:ea typeface="+mn-ea"/>
              <a:cs typeface="+mn-cs"/>
            </a:endParaRPr>
          </a:p>
        </p:txBody>
      </p:sp>
      <p:sp>
        <p:nvSpPr>
          <p:cNvPr id="53" name="Google Shape;1267;p37">
            <a:extLst>
              <a:ext uri="{FF2B5EF4-FFF2-40B4-BE49-F238E27FC236}">
                <a16:creationId xmlns:a16="http://schemas.microsoft.com/office/drawing/2014/main" id="{79843C7B-A3DA-48D9-97D5-6839859DD755}"/>
              </a:ext>
            </a:extLst>
          </p:cNvPr>
          <p:cNvSpPr txBox="1"/>
          <p:nvPr/>
        </p:nvSpPr>
        <p:spPr>
          <a:xfrm>
            <a:off x="996602" y="1211009"/>
            <a:ext cx="2569132" cy="328217"/>
          </a:xfrm>
          <a:prstGeom prst="rect">
            <a:avLst/>
          </a:prstGeom>
          <a:noFill/>
          <a:ln>
            <a:noFill/>
          </a:ln>
        </p:spPr>
        <p:txBody>
          <a:bodyPr spcFirstLastPara="1" wrap="square" lIns="45700" tIns="45700" rIns="45700" bIns="45700" anchor="ctr" anchorCtr="0">
            <a:noAutofit/>
          </a:bodyPr>
          <a:lstStyle/>
          <a:p>
            <a:pPr marL="0" marR="0" lvl="0" indent="0" algn="ctr" defTabSz="914400" rtl="0" eaLnBrk="1" fontAlgn="auto" latinLnBrk="0" hangingPunct="1">
              <a:spcBef>
                <a:spcPts val="0"/>
              </a:spcBef>
              <a:spcAft>
                <a:spcPts val="0"/>
              </a:spcAft>
              <a:buClr>
                <a:srgbClr val="0B93D2"/>
              </a:buClr>
              <a:buSzPts val="3200"/>
              <a:buFontTx/>
              <a:buNone/>
              <a:tabLst/>
              <a:defRPr/>
            </a:pPr>
            <a:r>
              <a:rPr kumimoji="0" lang="es-GT" sz="1400" b="1" i="0" u="none" strike="noStrike" kern="1200" cap="none" spc="0" normalizeH="0" baseline="0" noProof="0" dirty="0">
                <a:ln>
                  <a:noFill/>
                </a:ln>
                <a:solidFill>
                  <a:srgbClr val="002060"/>
                </a:solidFill>
                <a:effectLst/>
                <a:uLnTx/>
                <a:uFillTx/>
                <a:latin typeface="Helvetica" pitchFamily="2" charset="0"/>
                <a:ea typeface="+mn-ea"/>
                <a:cs typeface="+mn-cs"/>
                <a:sym typeface="Helvetica Neue"/>
              </a:rPr>
              <a:t>PREINVERSIÓN</a:t>
            </a:r>
          </a:p>
          <a:p>
            <a:pPr marL="0" marR="0" lvl="0" indent="0" algn="ctr" defTabSz="914400" rtl="0" eaLnBrk="1" fontAlgn="auto" latinLnBrk="0" hangingPunct="1">
              <a:spcBef>
                <a:spcPts val="0"/>
              </a:spcBef>
              <a:spcAft>
                <a:spcPts val="0"/>
              </a:spcAft>
              <a:buClr>
                <a:srgbClr val="0B93D2"/>
              </a:buClr>
              <a:buSzPts val="3200"/>
              <a:buFontTx/>
              <a:buNone/>
              <a:tabLst/>
              <a:defRPr/>
            </a:pPr>
            <a:r>
              <a:rPr kumimoji="0" lang="es-GT" sz="1400" b="1" i="0" u="none" strike="noStrike" kern="1200" cap="none" spc="0" normalizeH="0" baseline="0" noProof="0" dirty="0">
                <a:ln>
                  <a:noFill/>
                </a:ln>
                <a:solidFill>
                  <a:srgbClr val="0070C0"/>
                </a:solidFill>
                <a:effectLst/>
                <a:uLnTx/>
                <a:uFillTx/>
                <a:latin typeface="Helvetica" pitchFamily="2" charset="0"/>
                <a:ea typeface="+mn-ea"/>
                <a:cs typeface="+mn-cs"/>
                <a:sym typeface="Helvetica Neue"/>
              </a:rPr>
              <a:t> </a:t>
            </a:r>
            <a:r>
              <a:rPr kumimoji="0" lang="es-GT" sz="1400" b="1" i="0" u="none" strike="noStrike" kern="1200" cap="none" spc="0" normalizeH="0" baseline="0" noProof="0" dirty="0">
                <a:ln>
                  <a:noFill/>
                </a:ln>
                <a:solidFill>
                  <a:srgbClr val="00B0F0"/>
                </a:solidFill>
                <a:effectLst/>
                <a:uLnTx/>
                <a:uFillTx/>
                <a:latin typeface="Helvetica" pitchFamily="2" charset="0"/>
                <a:ea typeface="+mn-ea"/>
                <a:cs typeface="+mn-cs"/>
                <a:sym typeface="Helvetica Neue"/>
              </a:rPr>
              <a:t>EPI</a:t>
            </a:r>
            <a:endParaRPr kumimoji="0" lang="es-GT" sz="2400" b="1" i="0" u="none" strike="noStrike" kern="1200" cap="none" spc="0" normalizeH="0" baseline="0" noProof="0" dirty="0">
              <a:ln>
                <a:noFill/>
              </a:ln>
              <a:solidFill>
                <a:srgbClr val="0C2862"/>
              </a:solidFill>
              <a:effectLst/>
              <a:uLnTx/>
              <a:uFillTx/>
              <a:latin typeface="Helvetica" pitchFamily="2" charset="0"/>
              <a:ea typeface="+mn-ea"/>
              <a:cs typeface="+mn-cs"/>
              <a:sym typeface="Helvetica Neue"/>
            </a:endParaRPr>
          </a:p>
        </p:txBody>
      </p:sp>
      <p:sp>
        <p:nvSpPr>
          <p:cNvPr id="54" name="Google Shape;1267;p37">
            <a:extLst>
              <a:ext uri="{FF2B5EF4-FFF2-40B4-BE49-F238E27FC236}">
                <a16:creationId xmlns:a16="http://schemas.microsoft.com/office/drawing/2014/main" id="{E1EE702C-362A-4479-99AA-BCEA63D83D36}"/>
              </a:ext>
            </a:extLst>
          </p:cNvPr>
          <p:cNvSpPr txBox="1"/>
          <p:nvPr/>
        </p:nvSpPr>
        <p:spPr>
          <a:xfrm>
            <a:off x="5088768" y="1196064"/>
            <a:ext cx="1950725" cy="419529"/>
          </a:xfrm>
          <a:prstGeom prst="rect">
            <a:avLst/>
          </a:prstGeom>
          <a:noFill/>
          <a:ln>
            <a:noFill/>
          </a:ln>
        </p:spPr>
        <p:txBody>
          <a:bodyPr spcFirstLastPara="1" wrap="square" lIns="45700" tIns="45700" rIns="45700" bIns="45700" anchor="ctr" anchorCtr="0">
            <a:noAutofit/>
          </a:bodyPr>
          <a:lstStyle/>
          <a:p>
            <a:pPr marL="0" marR="0" lvl="0" indent="0" algn="ctr" defTabSz="914400" rtl="0" eaLnBrk="1" fontAlgn="auto" latinLnBrk="0" hangingPunct="1">
              <a:spcBef>
                <a:spcPts val="0"/>
              </a:spcBef>
              <a:spcAft>
                <a:spcPts val="0"/>
              </a:spcAft>
              <a:buClr>
                <a:srgbClr val="0B93D2"/>
              </a:buClr>
              <a:buSzPts val="3200"/>
              <a:buFontTx/>
              <a:buNone/>
              <a:tabLst/>
              <a:defRPr/>
            </a:pPr>
            <a:r>
              <a:rPr kumimoji="0" lang="es-GT" sz="1400" b="1" i="0" u="none" strike="noStrike" kern="1200" cap="none" spc="0" normalizeH="0" baseline="0" noProof="0" dirty="0">
                <a:ln>
                  <a:noFill/>
                </a:ln>
                <a:solidFill>
                  <a:srgbClr val="0C2862"/>
                </a:solidFill>
                <a:effectLst/>
                <a:uLnTx/>
                <a:uFillTx/>
                <a:latin typeface="Helvetica" pitchFamily="2" charset="0"/>
                <a:ea typeface="+mn-ea"/>
                <a:cs typeface="+mn-cs"/>
                <a:sym typeface="Helvetica Neue"/>
              </a:rPr>
              <a:t>INVERSIÓN</a:t>
            </a:r>
          </a:p>
          <a:p>
            <a:pPr marL="0" marR="0" lvl="0" indent="0" algn="ctr" defTabSz="914400" rtl="0" eaLnBrk="1" fontAlgn="auto" latinLnBrk="0" hangingPunct="1">
              <a:spcBef>
                <a:spcPts val="0"/>
              </a:spcBef>
              <a:spcAft>
                <a:spcPts val="0"/>
              </a:spcAft>
              <a:buClr>
                <a:srgbClr val="0B93D2"/>
              </a:buClr>
              <a:buSzPts val="3200"/>
              <a:buFontTx/>
              <a:buNone/>
              <a:tabLst/>
              <a:defRPr/>
            </a:pPr>
            <a:r>
              <a:rPr kumimoji="0" lang="es-GT" sz="1400" b="1" i="0" u="none" strike="noStrike" kern="1200" cap="none" spc="0" normalizeH="0" baseline="0" noProof="0" dirty="0">
                <a:ln>
                  <a:noFill/>
                </a:ln>
                <a:solidFill>
                  <a:srgbClr val="0C2862"/>
                </a:solidFill>
                <a:effectLst/>
                <a:uLnTx/>
                <a:uFillTx/>
                <a:latin typeface="Helvetica" pitchFamily="2" charset="0"/>
                <a:ea typeface="+mn-ea"/>
                <a:cs typeface="+mn-cs"/>
                <a:sym typeface="Helvetica Neue"/>
              </a:rPr>
              <a:t> </a:t>
            </a:r>
            <a:r>
              <a:rPr kumimoji="0" lang="es-GT" sz="1400" b="1" i="0" u="none" strike="noStrike" kern="1200" cap="none" spc="0" normalizeH="0" baseline="0" noProof="0" dirty="0">
                <a:ln>
                  <a:noFill/>
                </a:ln>
                <a:solidFill>
                  <a:srgbClr val="00B0F0"/>
                </a:solidFill>
                <a:effectLst/>
                <a:uLnTx/>
                <a:uFillTx/>
                <a:latin typeface="Helvetica" pitchFamily="2" charset="0"/>
                <a:ea typeface="+mn-ea"/>
                <a:cs typeface="+mn-cs"/>
                <a:sym typeface="Helvetica Neue"/>
              </a:rPr>
              <a:t>EPI/SEGEPLAN</a:t>
            </a:r>
            <a:endParaRPr kumimoji="0" lang="es-GT" sz="2000" b="1" i="0" u="none" strike="noStrike" kern="1200" cap="none" spc="0" normalizeH="0" baseline="0" noProof="0" dirty="0">
              <a:ln>
                <a:noFill/>
              </a:ln>
              <a:solidFill>
                <a:srgbClr val="00B0F0"/>
              </a:solidFill>
              <a:effectLst/>
              <a:uLnTx/>
              <a:uFillTx/>
              <a:latin typeface="Helvetica" pitchFamily="2" charset="0"/>
              <a:ea typeface="+mn-ea"/>
              <a:cs typeface="+mn-cs"/>
              <a:sym typeface="Helvetica Neue"/>
            </a:endParaRPr>
          </a:p>
        </p:txBody>
      </p:sp>
      <p:sp>
        <p:nvSpPr>
          <p:cNvPr id="55" name="Google Shape;1267;p37">
            <a:extLst>
              <a:ext uri="{FF2B5EF4-FFF2-40B4-BE49-F238E27FC236}">
                <a16:creationId xmlns:a16="http://schemas.microsoft.com/office/drawing/2014/main" id="{E3539FC1-9DC6-4C94-BE09-0EF022B2759F}"/>
              </a:ext>
            </a:extLst>
          </p:cNvPr>
          <p:cNvSpPr txBox="1"/>
          <p:nvPr/>
        </p:nvSpPr>
        <p:spPr>
          <a:xfrm>
            <a:off x="9036367" y="1154044"/>
            <a:ext cx="1950725" cy="499606"/>
          </a:xfrm>
          <a:prstGeom prst="rect">
            <a:avLst/>
          </a:prstGeom>
          <a:noFill/>
          <a:ln>
            <a:noFill/>
          </a:ln>
        </p:spPr>
        <p:txBody>
          <a:bodyPr spcFirstLastPara="1" wrap="square" lIns="45700" tIns="45700" rIns="45700" bIns="45700" anchor="ctr" anchorCtr="0">
            <a:noAutofit/>
          </a:bodyPr>
          <a:lstStyle/>
          <a:p>
            <a:pPr marL="0" marR="0" lvl="0" indent="0" algn="ctr" defTabSz="914400" rtl="0" eaLnBrk="1" fontAlgn="auto" latinLnBrk="0" hangingPunct="1">
              <a:lnSpc>
                <a:spcPct val="90000"/>
              </a:lnSpc>
              <a:spcBef>
                <a:spcPts val="0"/>
              </a:spcBef>
              <a:spcAft>
                <a:spcPts val="0"/>
              </a:spcAft>
              <a:buClr>
                <a:srgbClr val="0B93D2"/>
              </a:buClr>
              <a:buSzPts val="3200"/>
              <a:buFontTx/>
              <a:buNone/>
              <a:tabLst/>
              <a:defRPr/>
            </a:pPr>
            <a:r>
              <a:rPr kumimoji="0" lang="es-GT" sz="1400" b="1" i="0" u="none" strike="noStrike" kern="1200" cap="none" spc="0" normalizeH="0" baseline="0" noProof="0" dirty="0">
                <a:ln>
                  <a:noFill/>
                </a:ln>
                <a:solidFill>
                  <a:srgbClr val="0C2862"/>
                </a:solidFill>
                <a:effectLst/>
                <a:uLnTx/>
                <a:uFillTx/>
                <a:latin typeface="Helvetica" pitchFamily="2" charset="0"/>
                <a:ea typeface="+mn-ea"/>
                <a:cs typeface="+mn-cs"/>
                <a:sym typeface="Helvetica Neue"/>
              </a:rPr>
              <a:t>SEGUIMIENTO Y EVALUACIÓN</a:t>
            </a:r>
          </a:p>
          <a:p>
            <a:pPr marL="0" marR="0" lvl="0" indent="0" algn="ctr" defTabSz="914400" rtl="0" eaLnBrk="1" fontAlgn="auto" latinLnBrk="0" hangingPunct="1">
              <a:lnSpc>
                <a:spcPct val="90000"/>
              </a:lnSpc>
              <a:spcBef>
                <a:spcPts val="0"/>
              </a:spcBef>
              <a:spcAft>
                <a:spcPts val="0"/>
              </a:spcAft>
              <a:buClr>
                <a:srgbClr val="0B93D2"/>
              </a:buClr>
              <a:buSzPts val="3200"/>
              <a:buFontTx/>
              <a:buNone/>
              <a:tabLst/>
              <a:defRPr/>
            </a:pPr>
            <a:r>
              <a:rPr kumimoji="0" lang="es-GT" sz="1400" b="1" i="0" u="none" strike="noStrike" kern="1200" cap="none" spc="0" normalizeH="0" baseline="0" noProof="0" dirty="0">
                <a:ln>
                  <a:noFill/>
                </a:ln>
                <a:solidFill>
                  <a:srgbClr val="0C2862"/>
                </a:solidFill>
                <a:effectLst/>
                <a:uLnTx/>
                <a:uFillTx/>
                <a:latin typeface="Helvetica" pitchFamily="2" charset="0"/>
                <a:ea typeface="+mn-ea"/>
                <a:cs typeface="+mn-cs"/>
                <a:sym typeface="Helvetica Neue"/>
              </a:rPr>
              <a:t> </a:t>
            </a:r>
            <a:r>
              <a:rPr kumimoji="0" lang="es-GT" sz="1400" b="1" i="0" u="none" strike="noStrike" kern="1200" cap="none" spc="0" normalizeH="0" baseline="0" noProof="0" dirty="0">
                <a:ln>
                  <a:noFill/>
                </a:ln>
                <a:solidFill>
                  <a:srgbClr val="00B0F0"/>
                </a:solidFill>
                <a:effectLst/>
                <a:uLnTx/>
                <a:uFillTx/>
                <a:latin typeface="Helvetica" pitchFamily="2" charset="0"/>
                <a:ea typeface="+mn-ea"/>
                <a:cs typeface="+mn-cs"/>
                <a:sym typeface="Helvetica Neue"/>
              </a:rPr>
              <a:t>EPI/SEGEPLAN</a:t>
            </a:r>
          </a:p>
        </p:txBody>
      </p:sp>
      <p:sp>
        <p:nvSpPr>
          <p:cNvPr id="56" name="Google Shape;1267;p37">
            <a:extLst>
              <a:ext uri="{FF2B5EF4-FFF2-40B4-BE49-F238E27FC236}">
                <a16:creationId xmlns:a16="http://schemas.microsoft.com/office/drawing/2014/main" id="{0592537F-0A37-418B-9424-3C285EA5AB5B}"/>
              </a:ext>
            </a:extLst>
          </p:cNvPr>
          <p:cNvSpPr txBox="1"/>
          <p:nvPr/>
        </p:nvSpPr>
        <p:spPr>
          <a:xfrm>
            <a:off x="1414186" y="2118698"/>
            <a:ext cx="1667879" cy="412395"/>
          </a:xfrm>
          <a:prstGeom prst="rect">
            <a:avLst/>
          </a:prstGeom>
          <a:noFill/>
          <a:ln>
            <a:noFill/>
          </a:ln>
        </p:spPr>
        <p:txBody>
          <a:bodyPr spcFirstLastPara="1" wrap="square" lIns="45700" tIns="45700" rIns="45700" bIns="45700" anchor="t" anchorCtr="0">
            <a:noAutofit/>
          </a:bodyPr>
          <a:lstStyle/>
          <a:p>
            <a:pPr marL="0" marR="0" lvl="0" indent="0" algn="ctr" defTabSz="914400" rtl="0" eaLnBrk="1" fontAlgn="auto" latinLnBrk="0" hangingPunct="1">
              <a:lnSpc>
                <a:spcPct val="90000"/>
              </a:lnSpc>
              <a:spcBef>
                <a:spcPts val="0"/>
              </a:spcBef>
              <a:spcAft>
                <a:spcPts val="0"/>
              </a:spcAft>
              <a:buClr>
                <a:srgbClr val="0B93D2"/>
              </a:buClr>
              <a:buSzPts val="3200"/>
              <a:buFontTx/>
              <a:buNone/>
              <a:tabLst/>
              <a:defRPr/>
            </a:pPr>
            <a:r>
              <a:rPr kumimoji="0" lang="es-GT" sz="1200" b="1" i="0" u="none" strike="noStrike" kern="1200" cap="none" spc="0" normalizeH="0" baseline="0" noProof="0" dirty="0">
                <a:ln>
                  <a:noFill/>
                </a:ln>
                <a:solidFill>
                  <a:srgbClr val="0070C0"/>
                </a:solidFill>
                <a:effectLst/>
                <a:uLnTx/>
                <a:uFillTx/>
                <a:latin typeface="Helvetica" pitchFamily="2" charset="0"/>
                <a:ea typeface="+mn-ea"/>
                <a:cs typeface="+mn-cs"/>
                <a:sym typeface="Helvetica Neue"/>
              </a:rPr>
              <a:t>Formula y selecciona la mejor alternativa</a:t>
            </a:r>
          </a:p>
        </p:txBody>
      </p:sp>
      <p:sp>
        <p:nvSpPr>
          <p:cNvPr id="57" name="Google Shape;1267;p37">
            <a:extLst>
              <a:ext uri="{FF2B5EF4-FFF2-40B4-BE49-F238E27FC236}">
                <a16:creationId xmlns:a16="http://schemas.microsoft.com/office/drawing/2014/main" id="{F759B620-1A23-41CF-B89A-170F5B45B796}"/>
              </a:ext>
            </a:extLst>
          </p:cNvPr>
          <p:cNvSpPr txBox="1"/>
          <p:nvPr/>
        </p:nvSpPr>
        <p:spPr>
          <a:xfrm>
            <a:off x="4545060" y="2118698"/>
            <a:ext cx="3120579" cy="396797"/>
          </a:xfrm>
          <a:prstGeom prst="rect">
            <a:avLst/>
          </a:prstGeom>
          <a:noFill/>
          <a:ln>
            <a:noFill/>
          </a:ln>
        </p:spPr>
        <p:txBody>
          <a:bodyPr spcFirstLastPara="1" wrap="square" lIns="45700" tIns="45700" rIns="45700" bIns="45700" anchor="t" anchorCtr="0">
            <a:noAutofit/>
          </a:bodyPr>
          <a:lstStyle/>
          <a:p>
            <a:pPr marL="0" marR="0" lvl="0" indent="0" algn="ctr" defTabSz="914400" rtl="0" eaLnBrk="1" fontAlgn="auto" latinLnBrk="0" hangingPunct="1">
              <a:lnSpc>
                <a:spcPct val="90000"/>
              </a:lnSpc>
              <a:spcBef>
                <a:spcPts val="0"/>
              </a:spcBef>
              <a:spcAft>
                <a:spcPts val="0"/>
              </a:spcAft>
              <a:buClr>
                <a:srgbClr val="0B93D2"/>
              </a:buClr>
              <a:buSzPts val="3200"/>
              <a:buFontTx/>
              <a:buNone/>
              <a:tabLst/>
              <a:defRPr/>
            </a:pPr>
            <a:r>
              <a:rPr kumimoji="0" lang="es-GT" sz="1200" b="1" i="0" u="none" strike="noStrike" kern="1200" cap="none" spc="0" normalizeH="0" baseline="0" noProof="0" dirty="0">
                <a:ln>
                  <a:noFill/>
                </a:ln>
                <a:solidFill>
                  <a:srgbClr val="0070C0"/>
                </a:solidFill>
                <a:effectLst/>
                <a:uLnTx/>
                <a:uFillTx/>
                <a:latin typeface="Helvetica" pitchFamily="2" charset="0"/>
                <a:ea typeface="+mn-ea"/>
                <a:cs typeface="+mn-cs"/>
                <a:sym typeface="Helvetica Neue"/>
              </a:rPr>
              <a:t>EPI registra y presenta proyecto a SEGEPLAN para opinión técnica </a:t>
            </a:r>
          </a:p>
        </p:txBody>
      </p:sp>
      <p:sp>
        <p:nvSpPr>
          <p:cNvPr id="58" name="Google Shape;1267;p37">
            <a:extLst>
              <a:ext uri="{FF2B5EF4-FFF2-40B4-BE49-F238E27FC236}">
                <a16:creationId xmlns:a16="http://schemas.microsoft.com/office/drawing/2014/main" id="{31B1F8CA-A8D6-48BB-A967-DBC7189DCA94}"/>
              </a:ext>
            </a:extLst>
          </p:cNvPr>
          <p:cNvSpPr txBox="1"/>
          <p:nvPr/>
        </p:nvSpPr>
        <p:spPr>
          <a:xfrm>
            <a:off x="8844424" y="2134195"/>
            <a:ext cx="2362126" cy="390176"/>
          </a:xfrm>
          <a:prstGeom prst="rect">
            <a:avLst/>
          </a:prstGeom>
          <a:noFill/>
          <a:ln>
            <a:noFill/>
          </a:ln>
        </p:spPr>
        <p:txBody>
          <a:bodyPr spcFirstLastPara="1" wrap="square" lIns="45700" tIns="45700" rIns="45700" bIns="45700" anchor="t" anchorCtr="0">
            <a:noAutofit/>
          </a:bodyPr>
          <a:lstStyle/>
          <a:p>
            <a:pPr marL="0" marR="0" lvl="0" indent="0" algn="ctr" defTabSz="914400" rtl="0" eaLnBrk="1" fontAlgn="auto" latinLnBrk="0" hangingPunct="1">
              <a:lnSpc>
                <a:spcPct val="90000"/>
              </a:lnSpc>
              <a:spcBef>
                <a:spcPts val="0"/>
              </a:spcBef>
              <a:spcAft>
                <a:spcPts val="0"/>
              </a:spcAft>
              <a:buClr>
                <a:srgbClr val="0B93D2"/>
              </a:buClr>
              <a:buSzPts val="3200"/>
              <a:buFontTx/>
              <a:buNone/>
              <a:tabLst/>
              <a:defRPr/>
            </a:pPr>
            <a:r>
              <a:rPr kumimoji="0" lang="es-GT" sz="1200" b="1" i="0" u="none" strike="noStrike" kern="1200" cap="none" spc="0" normalizeH="0" baseline="0" noProof="0" dirty="0">
                <a:ln>
                  <a:noFill/>
                </a:ln>
                <a:solidFill>
                  <a:srgbClr val="0070C0"/>
                </a:solidFill>
                <a:effectLst/>
                <a:uLnTx/>
                <a:uFillTx/>
                <a:latin typeface="Helvetica" pitchFamily="2" charset="0"/>
                <a:ea typeface="+mn-ea"/>
                <a:cs typeface="+mn-cs"/>
                <a:sym typeface="Helvetica Neue"/>
              </a:rPr>
              <a:t>EPI ejecuta proyecto y </a:t>
            </a:r>
          </a:p>
          <a:p>
            <a:pPr marL="0" marR="0" lvl="0" indent="0" algn="ctr" defTabSz="914400" rtl="0" eaLnBrk="1" fontAlgn="auto" latinLnBrk="0" hangingPunct="1">
              <a:lnSpc>
                <a:spcPct val="90000"/>
              </a:lnSpc>
              <a:spcBef>
                <a:spcPts val="0"/>
              </a:spcBef>
              <a:spcAft>
                <a:spcPts val="0"/>
              </a:spcAft>
              <a:buClr>
                <a:srgbClr val="0B93D2"/>
              </a:buClr>
              <a:buSzPts val="3200"/>
              <a:buFontTx/>
              <a:buNone/>
              <a:tabLst/>
              <a:defRPr/>
            </a:pPr>
            <a:r>
              <a:rPr kumimoji="0" lang="es-GT" sz="1200" b="1" i="0" u="none" strike="noStrike" kern="1200" cap="none" spc="0" normalizeH="0" baseline="0" noProof="0" dirty="0">
                <a:ln>
                  <a:noFill/>
                </a:ln>
                <a:solidFill>
                  <a:srgbClr val="0070C0"/>
                </a:solidFill>
                <a:effectLst/>
                <a:uLnTx/>
                <a:uFillTx/>
                <a:latin typeface="Helvetica" pitchFamily="2" charset="0"/>
                <a:ea typeface="+mn-ea"/>
                <a:cs typeface="+mn-cs"/>
                <a:sym typeface="Helvetica Neue"/>
              </a:rPr>
              <a:t>registra seguimiento en SINIP</a:t>
            </a:r>
          </a:p>
        </p:txBody>
      </p:sp>
      <p:pic>
        <p:nvPicPr>
          <p:cNvPr id="59" name="Imagen 58">
            <a:extLst>
              <a:ext uri="{FF2B5EF4-FFF2-40B4-BE49-F238E27FC236}">
                <a16:creationId xmlns:a16="http://schemas.microsoft.com/office/drawing/2014/main" id="{D23D5847-9437-4134-B1C3-30613D2FBDE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60830" y="4701105"/>
            <a:ext cx="417446" cy="562206"/>
          </a:xfrm>
          <a:prstGeom prst="rect">
            <a:avLst/>
          </a:prstGeom>
          <a:ln>
            <a:noFill/>
          </a:ln>
          <a:effectLst>
            <a:outerShdw blurRad="292100" dist="139700" dir="2700000" algn="tl" rotWithShape="0">
              <a:srgbClr val="333333">
                <a:alpha val="65000"/>
              </a:srgbClr>
            </a:outerShdw>
          </a:effectLst>
        </p:spPr>
      </p:pic>
      <p:pic>
        <p:nvPicPr>
          <p:cNvPr id="60" name="Imagen 59">
            <a:extLst>
              <a:ext uri="{FF2B5EF4-FFF2-40B4-BE49-F238E27FC236}">
                <a16:creationId xmlns:a16="http://schemas.microsoft.com/office/drawing/2014/main" id="{7E830C5A-F96E-4A5A-8EB7-034B4F09B7B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42731" y="5381605"/>
            <a:ext cx="653645" cy="480806"/>
          </a:xfrm>
          <a:prstGeom prst="rect">
            <a:avLst/>
          </a:prstGeom>
          <a:ln>
            <a:noFill/>
          </a:ln>
          <a:effectLst>
            <a:outerShdw blurRad="292100" dist="139700" dir="2700000" algn="tl" rotWithShape="0">
              <a:srgbClr val="333333">
                <a:alpha val="65000"/>
              </a:srgbClr>
            </a:outerShdw>
          </a:effectLst>
        </p:spPr>
      </p:pic>
      <p:pic>
        <p:nvPicPr>
          <p:cNvPr id="61" name="Imagen 60">
            <a:extLst>
              <a:ext uri="{FF2B5EF4-FFF2-40B4-BE49-F238E27FC236}">
                <a16:creationId xmlns:a16="http://schemas.microsoft.com/office/drawing/2014/main" id="{4B32BD56-3713-480D-8040-5B940F82C9A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500821" y="5059824"/>
            <a:ext cx="417446" cy="562206"/>
          </a:xfrm>
          <a:prstGeom prst="rect">
            <a:avLst/>
          </a:prstGeom>
          <a:ln>
            <a:noFill/>
          </a:ln>
          <a:effectLst>
            <a:outerShdw blurRad="292100" dist="139700" dir="2700000" algn="tl" rotWithShape="0">
              <a:srgbClr val="333333">
                <a:alpha val="65000"/>
              </a:srgbClr>
            </a:outerShdw>
          </a:effectLst>
        </p:spPr>
      </p:pic>
      <p:pic>
        <p:nvPicPr>
          <p:cNvPr id="62" name="Imagen 61">
            <a:extLst>
              <a:ext uri="{FF2B5EF4-FFF2-40B4-BE49-F238E27FC236}">
                <a16:creationId xmlns:a16="http://schemas.microsoft.com/office/drawing/2014/main" id="{C92AF32C-DF02-4B9E-83A8-2114F533990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382722" y="5840368"/>
            <a:ext cx="653645" cy="480806"/>
          </a:xfrm>
          <a:prstGeom prst="rect">
            <a:avLst/>
          </a:prstGeom>
          <a:ln>
            <a:noFill/>
          </a:ln>
          <a:effectLst>
            <a:outerShdw blurRad="292100" dist="139700" dir="2700000" algn="tl" rotWithShape="0">
              <a:srgbClr val="333333">
                <a:alpha val="65000"/>
              </a:srgbClr>
            </a:outerShdw>
          </a:effectLst>
        </p:spPr>
      </p:pic>
      <p:pic>
        <p:nvPicPr>
          <p:cNvPr id="63" name="Imagen 62">
            <a:extLst>
              <a:ext uri="{FF2B5EF4-FFF2-40B4-BE49-F238E27FC236}">
                <a16:creationId xmlns:a16="http://schemas.microsoft.com/office/drawing/2014/main" id="{BFA0E4CE-3483-40F3-B7FF-E72023960C00}"/>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73089" y="6103287"/>
            <a:ext cx="653645" cy="480806"/>
          </a:xfrm>
          <a:prstGeom prst="rect">
            <a:avLst/>
          </a:prstGeom>
          <a:ln>
            <a:noFill/>
          </a:ln>
          <a:effectLst>
            <a:outerShdw blurRad="292100" dist="139700" dir="2700000" algn="tl" rotWithShape="0">
              <a:srgbClr val="333333">
                <a:alpha val="65000"/>
              </a:srgbClr>
            </a:outerShdw>
          </a:effectLst>
        </p:spPr>
      </p:pic>
      <p:pic>
        <p:nvPicPr>
          <p:cNvPr id="65" name="Imagen 64">
            <a:extLst>
              <a:ext uri="{FF2B5EF4-FFF2-40B4-BE49-F238E27FC236}">
                <a16:creationId xmlns:a16="http://schemas.microsoft.com/office/drawing/2014/main" id="{33493E35-A37F-4478-92AA-614949E35F1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652136" y="4968653"/>
            <a:ext cx="451705" cy="626234"/>
          </a:xfrm>
          <a:prstGeom prst="rect">
            <a:avLst/>
          </a:prstGeom>
          <a:ln>
            <a:noFill/>
          </a:ln>
          <a:effectLst>
            <a:outerShdw blurRad="292100" dist="139700" dir="2700000" algn="tl" rotWithShape="0">
              <a:srgbClr val="333333">
                <a:alpha val="65000"/>
              </a:srgbClr>
            </a:outerShdw>
          </a:effectLst>
        </p:spPr>
      </p:pic>
      <p:grpSp>
        <p:nvGrpSpPr>
          <p:cNvPr id="66" name="Grupo 65">
            <a:extLst>
              <a:ext uri="{FF2B5EF4-FFF2-40B4-BE49-F238E27FC236}">
                <a16:creationId xmlns:a16="http://schemas.microsoft.com/office/drawing/2014/main" id="{BCBBC049-4059-42A6-997F-8F2A26E67BA1}"/>
              </a:ext>
            </a:extLst>
          </p:cNvPr>
          <p:cNvGrpSpPr/>
          <p:nvPr/>
        </p:nvGrpSpPr>
        <p:grpSpPr>
          <a:xfrm>
            <a:off x="82230" y="740053"/>
            <a:ext cx="1469318" cy="1158976"/>
            <a:chOff x="64896" y="373980"/>
            <a:chExt cx="1469318" cy="1158976"/>
          </a:xfrm>
        </p:grpSpPr>
        <p:pic>
          <p:nvPicPr>
            <p:cNvPr id="67" name="Imagen 66">
              <a:extLst>
                <a:ext uri="{FF2B5EF4-FFF2-40B4-BE49-F238E27FC236}">
                  <a16:creationId xmlns:a16="http://schemas.microsoft.com/office/drawing/2014/main" id="{128CEC44-AE81-4B36-8F28-6CCFDC308640}"/>
                </a:ext>
              </a:extLst>
            </p:cNvPr>
            <p:cNvPicPr>
              <a:picLocks noChangeAspect="1"/>
            </p:cNvPicPr>
            <p:nvPr/>
          </p:nvPicPr>
          <p:blipFill>
            <a:blip r:embed="rId10"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rot="178749">
              <a:off x="64896" y="653072"/>
              <a:ext cx="653623" cy="699981"/>
            </a:xfrm>
            <a:prstGeom prst="rect">
              <a:avLst/>
            </a:prstGeom>
          </p:spPr>
        </p:pic>
        <p:pic>
          <p:nvPicPr>
            <p:cNvPr id="68" name="Imagen 67">
              <a:extLst>
                <a:ext uri="{FF2B5EF4-FFF2-40B4-BE49-F238E27FC236}">
                  <a16:creationId xmlns:a16="http://schemas.microsoft.com/office/drawing/2014/main" id="{D2783B05-C1B8-405E-9D4C-190B725B7B5B}"/>
                </a:ext>
              </a:extLst>
            </p:cNvPr>
            <p:cNvPicPr>
              <a:picLocks noChangeAspect="1"/>
            </p:cNvPicPr>
            <p:nvPr/>
          </p:nvPicPr>
          <p:blipFill>
            <a:blip r:embed="rId11"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rot="19343838">
              <a:off x="541541" y="373980"/>
              <a:ext cx="529824" cy="535860"/>
            </a:xfrm>
            <a:prstGeom prst="rect">
              <a:avLst/>
            </a:prstGeom>
          </p:spPr>
        </p:pic>
        <p:pic>
          <p:nvPicPr>
            <p:cNvPr id="69" name="Imagen 68">
              <a:extLst>
                <a:ext uri="{FF2B5EF4-FFF2-40B4-BE49-F238E27FC236}">
                  <a16:creationId xmlns:a16="http://schemas.microsoft.com/office/drawing/2014/main" id="{F42B4C21-094A-4179-8667-2C7E9960FE81}"/>
                </a:ext>
              </a:extLst>
            </p:cNvPr>
            <p:cNvPicPr>
              <a:picLocks noChangeAspect="1"/>
            </p:cNvPicPr>
            <p:nvPr/>
          </p:nvPicPr>
          <p:blipFill>
            <a:blip r:embed="rId11"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rot="19857304">
              <a:off x="1004390" y="535016"/>
              <a:ext cx="529824" cy="535860"/>
            </a:xfrm>
            <a:prstGeom prst="rect">
              <a:avLst/>
            </a:prstGeom>
          </p:spPr>
        </p:pic>
        <p:pic>
          <p:nvPicPr>
            <p:cNvPr id="70" name="Imagen 69">
              <a:extLst>
                <a:ext uri="{FF2B5EF4-FFF2-40B4-BE49-F238E27FC236}">
                  <a16:creationId xmlns:a16="http://schemas.microsoft.com/office/drawing/2014/main" id="{8D29E1D0-50B8-4B78-B76B-9D6F84C2DB8A}"/>
                </a:ext>
              </a:extLst>
            </p:cNvPr>
            <p:cNvPicPr>
              <a:picLocks noChangeAspect="1"/>
            </p:cNvPicPr>
            <p:nvPr/>
          </p:nvPicPr>
          <p:blipFill>
            <a:blip r:embed="rId11"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rot="19343838">
              <a:off x="855484" y="997096"/>
              <a:ext cx="529824" cy="535860"/>
            </a:xfrm>
            <a:prstGeom prst="rect">
              <a:avLst/>
            </a:prstGeom>
          </p:spPr>
        </p:pic>
      </p:grpSp>
    </p:spTree>
    <p:extLst>
      <p:ext uri="{BB962C8B-B14F-4D97-AF65-F5344CB8AC3E}">
        <p14:creationId xmlns:p14="http://schemas.microsoft.com/office/powerpoint/2010/main" val="14579859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uadroTexto 10">
            <a:extLst>
              <a:ext uri="{FF2B5EF4-FFF2-40B4-BE49-F238E27FC236}">
                <a16:creationId xmlns:a16="http://schemas.microsoft.com/office/drawing/2014/main" id="{10F5CC1F-0AFC-4560-9FB8-B231F8E545DC}"/>
              </a:ext>
            </a:extLst>
          </p:cNvPr>
          <p:cNvSpPr txBox="1"/>
          <p:nvPr/>
        </p:nvSpPr>
        <p:spPr>
          <a:xfrm>
            <a:off x="714632" y="1672986"/>
            <a:ext cx="10762735" cy="1421928"/>
          </a:xfrm>
          <a:prstGeom prst="rect">
            <a:avLst/>
          </a:prstGeom>
          <a:noFill/>
        </p:spPr>
        <p:txBody>
          <a:bodyPr wrap="square">
            <a:spAutoFit/>
          </a:bodyPr>
          <a:lstStyle/>
          <a:p>
            <a:pPr marL="0" lvl="1" indent="-342900" algn="just">
              <a:lnSpc>
                <a:spcPct val="90000"/>
              </a:lnSpc>
              <a:buFont typeface="Arial" charset="0"/>
              <a:buNone/>
              <a:defRPr/>
            </a:pPr>
            <a:r>
              <a:rPr lang="es-MX" altLang="es-GT" sz="2400" b="1" i="1" dirty="0">
                <a:solidFill>
                  <a:srgbClr val="002060"/>
                </a:solidFill>
                <a:latin typeface="Century Gothic" panose="020B0502020202020204" pitchFamily="34" charset="0"/>
              </a:rPr>
              <a:t>La EPI tiene la obligación de registrar e ingresar oficialmente el documento de proyecto a SEGEPLAN para la emisión de Opinión Técnica correspondiente; así como mantener actualizada la información de ejecución </a:t>
            </a:r>
            <a:r>
              <a:rPr lang="es-MX" altLang="es-GT" sz="2400" b="1" i="1" dirty="0">
                <a:solidFill>
                  <a:schemeClr val="accent1">
                    <a:lumMod val="50000"/>
                  </a:schemeClr>
                </a:solidFill>
                <a:latin typeface="Century Gothic" panose="020B0502020202020204" pitchFamily="34" charset="0"/>
              </a:rPr>
              <a:t>en el SINIP</a:t>
            </a:r>
            <a:r>
              <a:rPr lang="es-MX" altLang="es-GT" sz="2400" b="1" i="1" dirty="0">
                <a:solidFill>
                  <a:srgbClr val="002060"/>
                </a:solidFill>
                <a:latin typeface="Century Gothic" panose="020B0502020202020204" pitchFamily="34" charset="0"/>
              </a:rPr>
              <a:t>.</a:t>
            </a:r>
            <a:endParaRPr lang="es-ES" altLang="es-GT" sz="2400" b="1" i="1" dirty="0">
              <a:solidFill>
                <a:srgbClr val="002060"/>
              </a:solidFill>
              <a:latin typeface="Century Gothic" panose="020B0502020202020204" pitchFamily="34" charset="0"/>
            </a:endParaRPr>
          </a:p>
        </p:txBody>
      </p:sp>
      <p:sp>
        <p:nvSpPr>
          <p:cNvPr id="12" name="CuadroTexto 11">
            <a:extLst>
              <a:ext uri="{FF2B5EF4-FFF2-40B4-BE49-F238E27FC236}">
                <a16:creationId xmlns:a16="http://schemas.microsoft.com/office/drawing/2014/main" id="{F079C1DF-CB93-4995-85FF-E62C7718A336}"/>
              </a:ext>
            </a:extLst>
          </p:cNvPr>
          <p:cNvSpPr txBox="1"/>
          <p:nvPr/>
        </p:nvSpPr>
        <p:spPr>
          <a:xfrm>
            <a:off x="4316111" y="3558803"/>
            <a:ext cx="6601597" cy="523220"/>
          </a:xfrm>
          <a:prstGeom prst="rect">
            <a:avLst/>
          </a:prstGeom>
          <a:noFill/>
        </p:spPr>
        <p:txBody>
          <a:bodyPr wrap="square">
            <a:spAutoFit/>
          </a:bodyPr>
          <a:lstStyle/>
          <a:p>
            <a:pPr algn="ctr"/>
            <a:r>
              <a:rPr lang="en-US" sz="2800" b="1" i="1" dirty="0">
                <a:solidFill>
                  <a:srgbClr val="002060"/>
                </a:solidFill>
                <a:latin typeface="Century Gothic" panose="020B0502020202020204" pitchFamily="34" charset="0"/>
              </a:rPr>
              <a:t>http://sistemas.segeplan.gob.gt/snip</a:t>
            </a:r>
          </a:p>
        </p:txBody>
      </p:sp>
      <p:sp>
        <p:nvSpPr>
          <p:cNvPr id="13" name="CuadroTexto 12">
            <a:extLst>
              <a:ext uri="{FF2B5EF4-FFF2-40B4-BE49-F238E27FC236}">
                <a16:creationId xmlns:a16="http://schemas.microsoft.com/office/drawing/2014/main" id="{E67A9D9A-9BF8-4883-8ADA-0B4A2FCEA33B}"/>
              </a:ext>
            </a:extLst>
          </p:cNvPr>
          <p:cNvSpPr txBox="1"/>
          <p:nvPr/>
        </p:nvSpPr>
        <p:spPr>
          <a:xfrm>
            <a:off x="4214683" y="4479857"/>
            <a:ext cx="7005252" cy="892552"/>
          </a:xfrm>
          <a:prstGeom prst="rect">
            <a:avLst/>
          </a:prstGeom>
          <a:noFill/>
        </p:spPr>
        <p:txBody>
          <a:bodyPr wrap="square">
            <a:spAutoFit/>
          </a:bodyPr>
          <a:lstStyle/>
          <a:p>
            <a:pPr algn="ctr"/>
            <a:r>
              <a:rPr lang="es-GT" sz="2400" b="1" i="1" dirty="0">
                <a:solidFill>
                  <a:srgbClr val="002060"/>
                </a:solidFill>
                <a:latin typeface="Century Gothic" panose="020B0502020202020204" pitchFamily="34" charset="0"/>
              </a:rPr>
              <a:t>P</a:t>
            </a:r>
            <a:r>
              <a:rPr lang="en-US" sz="2400" b="1" i="1" dirty="0" err="1">
                <a:solidFill>
                  <a:srgbClr val="002060"/>
                </a:solidFill>
                <a:latin typeface="Century Gothic" panose="020B0502020202020204" pitchFamily="34" charset="0"/>
              </a:rPr>
              <a:t>ara</a:t>
            </a:r>
            <a:r>
              <a:rPr lang="en-US" sz="2400" b="1" i="1" dirty="0">
                <a:solidFill>
                  <a:srgbClr val="002060"/>
                </a:solidFill>
                <a:latin typeface="Century Gothic" panose="020B0502020202020204" pitchFamily="34" charset="0"/>
              </a:rPr>
              <a:t> </a:t>
            </a:r>
            <a:r>
              <a:rPr lang="en-US" sz="2400" b="1" i="1" dirty="0" err="1">
                <a:solidFill>
                  <a:srgbClr val="002060"/>
                </a:solidFill>
                <a:latin typeface="Century Gothic" panose="020B0502020202020204" pitchFamily="34" charset="0"/>
              </a:rPr>
              <a:t>solicitud</a:t>
            </a:r>
            <a:r>
              <a:rPr lang="en-US" sz="2400" b="1" i="1" dirty="0">
                <a:solidFill>
                  <a:srgbClr val="002060"/>
                </a:solidFill>
                <a:latin typeface="Century Gothic" panose="020B0502020202020204" pitchFamily="34" charset="0"/>
              </a:rPr>
              <a:t> de </a:t>
            </a:r>
            <a:r>
              <a:rPr lang="en-US" sz="2400" b="1" i="1" dirty="0" err="1">
                <a:solidFill>
                  <a:srgbClr val="002060"/>
                </a:solidFill>
                <a:latin typeface="Century Gothic" panose="020B0502020202020204" pitchFamily="34" charset="0"/>
              </a:rPr>
              <a:t>usuarios</a:t>
            </a:r>
            <a:r>
              <a:rPr lang="en-US" sz="2400" b="1" i="1" dirty="0">
                <a:solidFill>
                  <a:srgbClr val="002060"/>
                </a:solidFill>
                <a:latin typeface="Century Gothic" panose="020B0502020202020204" pitchFamily="34" charset="0"/>
              </a:rPr>
              <a:t>, </a:t>
            </a:r>
            <a:r>
              <a:rPr lang="en-US" sz="2400" b="1" i="1" dirty="0" err="1">
                <a:solidFill>
                  <a:srgbClr val="002060"/>
                </a:solidFill>
                <a:latin typeface="Century Gothic" panose="020B0502020202020204" pitchFamily="34" charset="0"/>
              </a:rPr>
              <a:t>enviar</a:t>
            </a:r>
            <a:r>
              <a:rPr lang="en-US" sz="2400" b="1" i="1" dirty="0">
                <a:solidFill>
                  <a:srgbClr val="002060"/>
                </a:solidFill>
                <a:latin typeface="Century Gothic" panose="020B0502020202020204" pitchFamily="34" charset="0"/>
              </a:rPr>
              <a:t> </a:t>
            </a:r>
            <a:r>
              <a:rPr lang="en-US" sz="2400" b="1" i="1" dirty="0" err="1">
                <a:solidFill>
                  <a:srgbClr val="002060"/>
                </a:solidFill>
                <a:latin typeface="Century Gothic" panose="020B0502020202020204" pitchFamily="34" charset="0"/>
              </a:rPr>
              <a:t>formulario</a:t>
            </a:r>
            <a:r>
              <a:rPr lang="en-US" sz="2400" b="1" i="1" dirty="0">
                <a:solidFill>
                  <a:srgbClr val="002060"/>
                </a:solidFill>
                <a:latin typeface="Century Gothic" panose="020B0502020202020204" pitchFamily="34" charset="0"/>
              </a:rPr>
              <a:t> a:</a:t>
            </a:r>
          </a:p>
          <a:p>
            <a:pPr algn="ctr"/>
            <a:r>
              <a:rPr lang="en-US" sz="2800" b="1" i="1" dirty="0">
                <a:solidFill>
                  <a:srgbClr val="002060"/>
                </a:solidFill>
                <a:latin typeface="Century Gothic" panose="020B0502020202020204" pitchFamily="34" charset="0"/>
              </a:rPr>
              <a:t>snip@segeplan.gob.gt</a:t>
            </a:r>
          </a:p>
        </p:txBody>
      </p:sp>
      <p:sp>
        <p:nvSpPr>
          <p:cNvPr id="14" name="CuadroTexto 2">
            <a:extLst>
              <a:ext uri="{FF2B5EF4-FFF2-40B4-BE49-F238E27FC236}">
                <a16:creationId xmlns:a16="http://schemas.microsoft.com/office/drawing/2014/main" id="{EA176CAE-47DF-489A-8605-1D76EF4299E3}"/>
              </a:ext>
            </a:extLst>
          </p:cNvPr>
          <p:cNvSpPr txBox="1"/>
          <p:nvPr/>
        </p:nvSpPr>
        <p:spPr>
          <a:xfrm>
            <a:off x="2918452" y="550513"/>
            <a:ext cx="6099719"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s-GT" sz="2800" b="1" noProof="0" dirty="0">
                <a:solidFill>
                  <a:srgbClr val="00206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sym typeface="Arial"/>
              </a:rPr>
              <a:t>REGISTRO</a:t>
            </a:r>
            <a:endParaRPr kumimoji="0" lang="es-GT" sz="2800" b="1" i="0" u="none" strike="noStrike" kern="0" cap="none" spc="0" normalizeH="0" baseline="0" noProof="0" dirty="0">
              <a:ln>
                <a:noFill/>
              </a:ln>
              <a:solidFill>
                <a:srgbClr val="002060"/>
              </a:solidFill>
              <a:effectLst/>
              <a:uLnTx/>
              <a:uFillTx/>
              <a:latin typeface="Helvetica" panose="020B0604020202020204" pitchFamily="34" charset="0"/>
              <a:cs typeface="Helvetica" panose="020B0604020202020204" pitchFamily="34" charset="0"/>
              <a:sym typeface="Arial"/>
            </a:endParaRPr>
          </a:p>
        </p:txBody>
      </p:sp>
      <p:pic>
        <p:nvPicPr>
          <p:cNvPr id="15" name="Imagen 14">
            <a:extLst>
              <a:ext uri="{FF2B5EF4-FFF2-40B4-BE49-F238E27FC236}">
                <a16:creationId xmlns:a16="http://schemas.microsoft.com/office/drawing/2014/main" id="{F8F819FE-6770-47D0-A842-FE3B81E087D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12501" y="3280721"/>
            <a:ext cx="4004324" cy="3577279"/>
          </a:xfrm>
          <a:prstGeom prst="rect">
            <a:avLst/>
          </a:prstGeom>
        </p:spPr>
      </p:pic>
    </p:spTree>
    <p:extLst>
      <p:ext uri="{BB962C8B-B14F-4D97-AF65-F5344CB8AC3E}">
        <p14:creationId xmlns:p14="http://schemas.microsoft.com/office/powerpoint/2010/main" val="20515264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upo 35">
            <a:extLst>
              <a:ext uri="{FF2B5EF4-FFF2-40B4-BE49-F238E27FC236}">
                <a16:creationId xmlns:a16="http://schemas.microsoft.com/office/drawing/2014/main" id="{1D64D410-C055-47C9-961D-5370BBBB6A95}"/>
              </a:ext>
            </a:extLst>
          </p:cNvPr>
          <p:cNvGrpSpPr/>
          <p:nvPr/>
        </p:nvGrpSpPr>
        <p:grpSpPr>
          <a:xfrm>
            <a:off x="412355" y="1843334"/>
            <a:ext cx="3593022" cy="4806778"/>
            <a:chOff x="921608" y="1630552"/>
            <a:chExt cx="3593022" cy="4806778"/>
          </a:xfrm>
        </p:grpSpPr>
        <p:pic>
          <p:nvPicPr>
            <p:cNvPr id="37" name="Imagen 36">
              <a:extLst>
                <a:ext uri="{FF2B5EF4-FFF2-40B4-BE49-F238E27FC236}">
                  <a16:creationId xmlns:a16="http://schemas.microsoft.com/office/drawing/2014/main" id="{6B920129-3181-45E9-8F4E-B75495822C0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52845" y="1630552"/>
              <a:ext cx="3561785" cy="4806778"/>
            </a:xfrm>
            <a:prstGeom prst="rect">
              <a:avLst/>
            </a:prstGeom>
          </p:spPr>
        </p:pic>
        <p:sp>
          <p:nvSpPr>
            <p:cNvPr id="38" name="Google Shape;1267;p37">
              <a:extLst>
                <a:ext uri="{FF2B5EF4-FFF2-40B4-BE49-F238E27FC236}">
                  <a16:creationId xmlns:a16="http://schemas.microsoft.com/office/drawing/2014/main" id="{4A4DACAB-D7D4-4E88-B8C4-B7F9EE8303F2}"/>
                </a:ext>
              </a:extLst>
            </p:cNvPr>
            <p:cNvSpPr txBox="1"/>
            <p:nvPr/>
          </p:nvSpPr>
          <p:spPr>
            <a:xfrm>
              <a:off x="921608" y="2162614"/>
              <a:ext cx="3466070" cy="373240"/>
            </a:xfrm>
            <a:prstGeom prst="rect">
              <a:avLst/>
            </a:prstGeom>
            <a:noFill/>
            <a:ln>
              <a:noFill/>
            </a:ln>
          </p:spPr>
          <p:txBody>
            <a:bodyPr spcFirstLastPara="1" wrap="square" lIns="45700" tIns="45700" rIns="45700" bIns="45700" anchor="t" anchorCtr="0">
              <a:noAutofit/>
            </a:bodyPr>
            <a:lstStyle/>
            <a:p>
              <a:pPr algn="ctr">
                <a:lnSpc>
                  <a:spcPct val="90000"/>
                </a:lnSpc>
                <a:buClr>
                  <a:srgbClr val="0B93D2"/>
                </a:buClr>
                <a:buSzPts val="3200"/>
              </a:pPr>
              <a:r>
                <a:rPr lang="es-GT" sz="2400" b="1" u="sng" dirty="0">
                  <a:solidFill>
                    <a:schemeClr val="accent1">
                      <a:lumMod val="50000"/>
                    </a:schemeClr>
                  </a:solidFill>
                  <a:sym typeface="Helvetica Neue"/>
                </a:rPr>
                <a:t>Requisitos Básicos</a:t>
              </a:r>
            </a:p>
          </p:txBody>
        </p:sp>
        <p:sp>
          <p:nvSpPr>
            <p:cNvPr id="39" name="Google Shape;1267;p37">
              <a:extLst>
                <a:ext uri="{FF2B5EF4-FFF2-40B4-BE49-F238E27FC236}">
                  <a16:creationId xmlns:a16="http://schemas.microsoft.com/office/drawing/2014/main" id="{822C6588-A24F-4DB9-A6E1-C0FA9405593D}"/>
                </a:ext>
              </a:extLst>
            </p:cNvPr>
            <p:cNvSpPr txBox="1"/>
            <p:nvPr/>
          </p:nvSpPr>
          <p:spPr>
            <a:xfrm>
              <a:off x="1157026" y="2711012"/>
              <a:ext cx="3161956" cy="2923669"/>
            </a:xfrm>
            <a:prstGeom prst="rect">
              <a:avLst/>
            </a:prstGeom>
            <a:noFill/>
            <a:ln>
              <a:noFill/>
            </a:ln>
          </p:spPr>
          <p:txBody>
            <a:bodyPr spcFirstLastPara="1" wrap="square" lIns="45700" tIns="45700" rIns="45700" bIns="45700" anchor="t" anchorCtr="0">
              <a:noAutofit/>
            </a:bodyPr>
            <a:lstStyle/>
            <a:p>
              <a:pPr marL="342900" indent="-342900">
                <a:lnSpc>
                  <a:spcPct val="90000"/>
                </a:lnSpc>
                <a:buClr>
                  <a:srgbClr val="0B93D2"/>
                </a:buClr>
                <a:buSzPts val="3200"/>
                <a:buFont typeface="Arial" panose="020B0604020202020204" pitchFamily="34" charset="0"/>
                <a:buChar char="•"/>
              </a:pPr>
              <a:r>
                <a:rPr lang="es-GT" sz="2000" b="1" dirty="0">
                  <a:solidFill>
                    <a:schemeClr val="accent1">
                      <a:lumMod val="50000"/>
                    </a:schemeClr>
                  </a:solidFill>
                  <a:latin typeface="Helvetica" panose="020B0604020202020204" pitchFamily="34" charset="0"/>
                  <a:cs typeface="Helvetica" panose="020B0604020202020204" pitchFamily="34" charset="0"/>
                  <a:sym typeface="Helvetica Neue"/>
                </a:rPr>
                <a:t>Oficio firmado por autoridad máxima.</a:t>
              </a:r>
            </a:p>
            <a:p>
              <a:pPr marL="342900" indent="-342900">
                <a:lnSpc>
                  <a:spcPct val="90000"/>
                </a:lnSpc>
                <a:buClr>
                  <a:srgbClr val="0B93D2"/>
                </a:buClr>
                <a:buSzPts val="3200"/>
                <a:buFont typeface="Arial" panose="020B0604020202020204" pitchFamily="34" charset="0"/>
                <a:buChar char="•"/>
              </a:pPr>
              <a:r>
                <a:rPr lang="es-GT" sz="2000" b="1" dirty="0">
                  <a:solidFill>
                    <a:schemeClr val="accent1">
                      <a:lumMod val="50000"/>
                    </a:schemeClr>
                  </a:solidFill>
                  <a:latin typeface="Helvetica" panose="020B0604020202020204" pitchFamily="34" charset="0"/>
                  <a:cs typeface="Helvetica" panose="020B0604020202020204" pitchFamily="34" charset="0"/>
                  <a:sym typeface="Helvetica Neue"/>
                </a:rPr>
                <a:t>Documento físico y digital</a:t>
              </a:r>
            </a:p>
            <a:p>
              <a:pPr marL="342900" indent="-342900">
                <a:lnSpc>
                  <a:spcPct val="90000"/>
                </a:lnSpc>
                <a:buClr>
                  <a:srgbClr val="0B93D2"/>
                </a:buClr>
                <a:buSzPts val="3200"/>
                <a:buFont typeface="Arial" panose="020B0604020202020204" pitchFamily="34" charset="0"/>
                <a:buChar char="•"/>
              </a:pPr>
              <a:r>
                <a:rPr lang="es-GT" sz="2000" b="1" dirty="0">
                  <a:solidFill>
                    <a:schemeClr val="accent1">
                      <a:lumMod val="50000"/>
                    </a:schemeClr>
                  </a:solidFill>
                  <a:latin typeface="Helvetica" panose="020B0604020202020204" pitchFamily="34" charset="0"/>
                  <a:cs typeface="Helvetica" panose="020B0604020202020204" pitchFamily="34" charset="0"/>
                  <a:sym typeface="Helvetica Neue"/>
                </a:rPr>
                <a:t>Certificación de propiedad del terreno.</a:t>
              </a:r>
            </a:p>
            <a:p>
              <a:pPr marL="342900" indent="-342900">
                <a:lnSpc>
                  <a:spcPct val="90000"/>
                </a:lnSpc>
                <a:buClr>
                  <a:srgbClr val="0B93D2"/>
                </a:buClr>
                <a:buSzPts val="3200"/>
                <a:buFont typeface="Arial" panose="020B0604020202020204" pitchFamily="34" charset="0"/>
                <a:buChar char="•"/>
              </a:pPr>
              <a:r>
                <a:rPr lang="es-GT" sz="2000" b="1" dirty="0">
                  <a:solidFill>
                    <a:schemeClr val="accent1">
                      <a:lumMod val="50000"/>
                    </a:schemeClr>
                  </a:solidFill>
                  <a:latin typeface="Helvetica" panose="020B0604020202020204" pitchFamily="34" charset="0"/>
                  <a:cs typeface="Helvetica" panose="020B0604020202020204" pitchFamily="34" charset="0"/>
                  <a:sym typeface="Helvetica Neue"/>
                </a:rPr>
                <a:t>Resolución Ambiental.</a:t>
              </a:r>
            </a:p>
            <a:p>
              <a:pPr marL="342900" indent="-342900">
                <a:lnSpc>
                  <a:spcPct val="90000"/>
                </a:lnSpc>
                <a:buClr>
                  <a:srgbClr val="0B93D2"/>
                </a:buClr>
                <a:buSzPts val="3200"/>
                <a:buFont typeface="Arial" panose="020B0604020202020204" pitchFamily="34" charset="0"/>
                <a:buChar char="•"/>
              </a:pPr>
              <a:r>
                <a:rPr lang="es-GT" sz="2000" b="1" dirty="0">
                  <a:solidFill>
                    <a:schemeClr val="accent1">
                      <a:lumMod val="50000"/>
                    </a:schemeClr>
                  </a:solidFill>
                  <a:latin typeface="Helvetica" panose="020B0604020202020204" pitchFamily="34" charset="0"/>
                  <a:cs typeface="Helvetica" panose="020B0604020202020204" pitchFamily="34" charset="0"/>
                  <a:sym typeface="Helvetica Neue"/>
                </a:rPr>
                <a:t>Análisis de Gestión de Riesgo en Proyectos de Inversión Pública, AGRIP</a:t>
              </a:r>
              <a:r>
                <a:rPr lang="es-GT" sz="2000" b="1" dirty="0">
                  <a:solidFill>
                    <a:schemeClr val="accent1">
                      <a:lumMod val="50000"/>
                    </a:schemeClr>
                  </a:solidFill>
                  <a:latin typeface="Ink Free" panose="03080402000500000000" pitchFamily="66" charset="0"/>
                  <a:sym typeface="Helvetica Neue"/>
                </a:rPr>
                <a:t>.</a:t>
              </a:r>
            </a:p>
          </p:txBody>
        </p:sp>
      </p:grpSp>
      <p:grpSp>
        <p:nvGrpSpPr>
          <p:cNvPr id="40" name="Grupo 39">
            <a:extLst>
              <a:ext uri="{FF2B5EF4-FFF2-40B4-BE49-F238E27FC236}">
                <a16:creationId xmlns:a16="http://schemas.microsoft.com/office/drawing/2014/main" id="{8FEADC6D-9690-44CA-9031-E6388A122189}"/>
              </a:ext>
            </a:extLst>
          </p:cNvPr>
          <p:cNvGrpSpPr/>
          <p:nvPr/>
        </p:nvGrpSpPr>
        <p:grpSpPr>
          <a:xfrm>
            <a:off x="6021781" y="1843334"/>
            <a:ext cx="3561785" cy="4806778"/>
            <a:chOff x="7677371" y="1630552"/>
            <a:chExt cx="3561785" cy="4806778"/>
          </a:xfrm>
        </p:grpSpPr>
        <p:pic>
          <p:nvPicPr>
            <p:cNvPr id="41" name="Imagen 40">
              <a:extLst>
                <a:ext uri="{FF2B5EF4-FFF2-40B4-BE49-F238E27FC236}">
                  <a16:creationId xmlns:a16="http://schemas.microsoft.com/office/drawing/2014/main" id="{A9792BD9-F36A-4F5C-AA78-B50B99D1188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77371" y="1630552"/>
              <a:ext cx="3561785" cy="4806778"/>
            </a:xfrm>
            <a:prstGeom prst="rect">
              <a:avLst/>
            </a:prstGeom>
          </p:spPr>
        </p:pic>
        <p:sp>
          <p:nvSpPr>
            <p:cNvPr id="42" name="Google Shape;1267;p37">
              <a:extLst>
                <a:ext uri="{FF2B5EF4-FFF2-40B4-BE49-F238E27FC236}">
                  <a16:creationId xmlns:a16="http://schemas.microsoft.com/office/drawing/2014/main" id="{57B81D5A-769F-4F3D-BFD5-3F79D2229424}"/>
                </a:ext>
              </a:extLst>
            </p:cNvPr>
            <p:cNvSpPr txBox="1"/>
            <p:nvPr/>
          </p:nvSpPr>
          <p:spPr>
            <a:xfrm>
              <a:off x="7725228" y="2141773"/>
              <a:ext cx="3466070" cy="373240"/>
            </a:xfrm>
            <a:prstGeom prst="rect">
              <a:avLst/>
            </a:prstGeom>
            <a:noFill/>
            <a:ln>
              <a:noFill/>
            </a:ln>
          </p:spPr>
          <p:txBody>
            <a:bodyPr spcFirstLastPara="1" wrap="square" lIns="45700" tIns="45700" rIns="45700" bIns="45700" anchor="t" anchorCtr="0">
              <a:noAutofit/>
            </a:bodyPr>
            <a:lstStyle/>
            <a:p>
              <a:pPr algn="ctr">
                <a:lnSpc>
                  <a:spcPct val="90000"/>
                </a:lnSpc>
                <a:buClr>
                  <a:srgbClr val="0B93D2"/>
                </a:buClr>
                <a:buSzPts val="3200"/>
              </a:pPr>
              <a:r>
                <a:rPr lang="es-GT" sz="2400" b="1" u="sng" dirty="0">
                  <a:solidFill>
                    <a:schemeClr val="accent1">
                      <a:lumMod val="50000"/>
                    </a:schemeClr>
                  </a:solidFill>
                  <a:sym typeface="Helvetica Neue"/>
                </a:rPr>
                <a:t>Complementarios</a:t>
              </a:r>
            </a:p>
          </p:txBody>
        </p:sp>
        <p:sp>
          <p:nvSpPr>
            <p:cNvPr id="43" name="Google Shape;1267;p37">
              <a:extLst>
                <a:ext uri="{FF2B5EF4-FFF2-40B4-BE49-F238E27FC236}">
                  <a16:creationId xmlns:a16="http://schemas.microsoft.com/office/drawing/2014/main" id="{A9030447-D1AF-46CD-8FEF-F5770FA25D61}"/>
                </a:ext>
              </a:extLst>
            </p:cNvPr>
            <p:cNvSpPr txBox="1"/>
            <p:nvPr/>
          </p:nvSpPr>
          <p:spPr>
            <a:xfrm>
              <a:off x="7877285" y="2690171"/>
              <a:ext cx="3161956" cy="2923669"/>
            </a:xfrm>
            <a:prstGeom prst="rect">
              <a:avLst/>
            </a:prstGeom>
            <a:noFill/>
            <a:ln>
              <a:noFill/>
            </a:ln>
          </p:spPr>
          <p:txBody>
            <a:bodyPr spcFirstLastPara="1" wrap="square" lIns="45700" tIns="45700" rIns="45700" bIns="45700" anchor="t" anchorCtr="0">
              <a:noAutofit/>
            </a:bodyPr>
            <a:lstStyle/>
            <a:p>
              <a:pPr marL="342900" indent="-342900">
                <a:lnSpc>
                  <a:spcPct val="90000"/>
                </a:lnSpc>
                <a:buClr>
                  <a:srgbClr val="0B93D2"/>
                </a:buClr>
                <a:buSzPts val="3200"/>
                <a:buFont typeface="Arial" panose="020B0604020202020204" pitchFamily="34" charset="0"/>
                <a:buChar char="•"/>
              </a:pPr>
              <a:r>
                <a:rPr lang="es-GT" sz="2000" b="1" dirty="0">
                  <a:solidFill>
                    <a:schemeClr val="accent1">
                      <a:lumMod val="50000"/>
                    </a:schemeClr>
                  </a:solidFill>
                  <a:sym typeface="Helvetica Neue"/>
                </a:rPr>
                <a:t>Aval del Ente Rector Sectorial.</a:t>
              </a:r>
            </a:p>
            <a:p>
              <a:pPr marL="342900" indent="-342900">
                <a:lnSpc>
                  <a:spcPct val="90000"/>
                </a:lnSpc>
                <a:buClr>
                  <a:srgbClr val="0B93D2"/>
                </a:buClr>
                <a:buSzPts val="3200"/>
                <a:buFont typeface="Arial" panose="020B0604020202020204" pitchFamily="34" charset="0"/>
                <a:buChar char="•"/>
              </a:pPr>
              <a:r>
                <a:rPr lang="es-GT" sz="2000" b="1" dirty="0">
                  <a:solidFill>
                    <a:schemeClr val="accent1">
                      <a:lumMod val="50000"/>
                    </a:schemeClr>
                  </a:solidFill>
                  <a:sym typeface="Helvetica Neue"/>
                </a:rPr>
                <a:t>Atención a personas con discapacidad.</a:t>
              </a:r>
            </a:p>
            <a:p>
              <a:pPr marL="342900" indent="-342900">
                <a:lnSpc>
                  <a:spcPct val="90000"/>
                </a:lnSpc>
                <a:buClr>
                  <a:srgbClr val="0B93D2"/>
                </a:buClr>
                <a:buSzPts val="3200"/>
                <a:buFont typeface="Arial" panose="020B0604020202020204" pitchFamily="34" charset="0"/>
                <a:buChar char="•"/>
              </a:pPr>
              <a:r>
                <a:rPr lang="es-GT" sz="2000" b="1" dirty="0">
                  <a:solidFill>
                    <a:schemeClr val="accent1">
                      <a:lumMod val="50000"/>
                    </a:schemeClr>
                  </a:solidFill>
                  <a:sym typeface="Helvetica Neue"/>
                </a:rPr>
                <a:t>Normas NRD de CONRED</a:t>
              </a:r>
            </a:p>
            <a:p>
              <a:pPr marL="342900" indent="-342900">
                <a:lnSpc>
                  <a:spcPct val="90000"/>
                </a:lnSpc>
                <a:buClr>
                  <a:srgbClr val="0B93D2"/>
                </a:buClr>
                <a:buSzPts val="3200"/>
                <a:buFont typeface="Arial" panose="020B0604020202020204" pitchFamily="34" charset="0"/>
                <a:buChar char="•"/>
              </a:pPr>
              <a:r>
                <a:rPr lang="es-GT" sz="2000" b="1" dirty="0">
                  <a:solidFill>
                    <a:schemeClr val="accent1">
                      <a:lumMod val="50000"/>
                    </a:schemeClr>
                  </a:solidFill>
                  <a:sym typeface="Helvetica Neue"/>
                </a:rPr>
                <a:t>Resolución del IDAEH/MINEDUC</a:t>
              </a:r>
            </a:p>
            <a:p>
              <a:pPr marL="342900" indent="-342900">
                <a:lnSpc>
                  <a:spcPct val="90000"/>
                </a:lnSpc>
                <a:buClr>
                  <a:srgbClr val="0B93D2"/>
                </a:buClr>
                <a:buSzPts val="3200"/>
                <a:buFont typeface="Arial" panose="020B0604020202020204" pitchFamily="34" charset="0"/>
                <a:buChar char="•"/>
              </a:pPr>
              <a:r>
                <a:rPr lang="es-GT" sz="2000" b="1" dirty="0">
                  <a:solidFill>
                    <a:srgbClr val="FF0000"/>
                  </a:solidFill>
                  <a:sym typeface="Helvetica Neue"/>
                </a:rPr>
                <a:t>Resolución</a:t>
              </a:r>
              <a:r>
                <a:rPr lang="es-GT" sz="2000" b="1" dirty="0">
                  <a:solidFill>
                    <a:schemeClr val="accent1">
                      <a:lumMod val="50000"/>
                    </a:schemeClr>
                  </a:solidFill>
                  <a:sym typeface="Helvetica Neue"/>
                </a:rPr>
                <a:t> </a:t>
              </a:r>
              <a:r>
                <a:rPr lang="es-GT" sz="2000" b="1" dirty="0">
                  <a:solidFill>
                    <a:srgbClr val="00B050"/>
                  </a:solidFill>
                  <a:sym typeface="Helvetica Neue"/>
                </a:rPr>
                <a:t>Dictamen sanitario/certificado de la calidad del agua </a:t>
              </a:r>
              <a:r>
                <a:rPr lang="es-GT" sz="2000" b="1" dirty="0">
                  <a:solidFill>
                    <a:schemeClr val="accent1">
                      <a:lumMod val="50000"/>
                    </a:schemeClr>
                  </a:solidFill>
                  <a:sym typeface="Helvetica Neue"/>
                </a:rPr>
                <a:t>del MSPAS</a:t>
              </a:r>
              <a:r>
                <a:rPr lang="es-GT" sz="2000" b="1" dirty="0">
                  <a:solidFill>
                    <a:schemeClr val="accent1">
                      <a:lumMod val="50000"/>
                    </a:schemeClr>
                  </a:solidFill>
                  <a:latin typeface="Ink Free" panose="03080402000500000000" pitchFamily="66" charset="0"/>
                  <a:sym typeface="Helvetica Neue"/>
                </a:rPr>
                <a:t>.</a:t>
              </a:r>
            </a:p>
          </p:txBody>
        </p:sp>
      </p:grpSp>
      <p:pic>
        <p:nvPicPr>
          <p:cNvPr id="44" name="Imagen 43">
            <a:extLst>
              <a:ext uri="{FF2B5EF4-FFF2-40B4-BE49-F238E27FC236}">
                <a16:creationId xmlns:a16="http://schemas.microsoft.com/office/drawing/2014/main" id="{60AB0D94-BF3A-483F-B3BE-FEE1AE56A90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48339" y="2003963"/>
            <a:ext cx="1062038" cy="1068347"/>
          </a:xfrm>
          <a:prstGeom prst="rect">
            <a:avLst/>
          </a:prstGeom>
        </p:spPr>
      </p:pic>
      <p:pic>
        <p:nvPicPr>
          <p:cNvPr id="45" name="Imagen 44">
            <a:extLst>
              <a:ext uri="{FF2B5EF4-FFF2-40B4-BE49-F238E27FC236}">
                <a16:creationId xmlns:a16="http://schemas.microsoft.com/office/drawing/2014/main" id="{670472DE-5DE5-492C-821F-498ADAF2863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56250" y="3043191"/>
            <a:ext cx="1044237" cy="1044237"/>
          </a:xfrm>
          <a:prstGeom prst="rect">
            <a:avLst/>
          </a:prstGeom>
        </p:spPr>
      </p:pic>
      <p:pic>
        <p:nvPicPr>
          <p:cNvPr id="46" name="Imagen 45">
            <a:extLst>
              <a:ext uri="{FF2B5EF4-FFF2-40B4-BE49-F238E27FC236}">
                <a16:creationId xmlns:a16="http://schemas.microsoft.com/office/drawing/2014/main" id="{0053413B-1C3B-45EE-8D6D-30E3FAF02E1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526671" y="4200057"/>
            <a:ext cx="1044238" cy="840488"/>
          </a:xfrm>
          <a:prstGeom prst="rect">
            <a:avLst/>
          </a:prstGeom>
        </p:spPr>
      </p:pic>
      <p:pic>
        <p:nvPicPr>
          <p:cNvPr id="47" name="Imagen 46">
            <a:extLst>
              <a:ext uri="{FF2B5EF4-FFF2-40B4-BE49-F238E27FC236}">
                <a16:creationId xmlns:a16="http://schemas.microsoft.com/office/drawing/2014/main" id="{B75ABE75-7A2D-4208-9F52-CF8DCFBA00D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79365" y="5168233"/>
            <a:ext cx="1044237" cy="924426"/>
          </a:xfrm>
          <a:prstGeom prst="rect">
            <a:avLst/>
          </a:prstGeom>
        </p:spPr>
      </p:pic>
      <p:pic>
        <p:nvPicPr>
          <p:cNvPr id="48" name="Imagen 47">
            <a:extLst>
              <a:ext uri="{FF2B5EF4-FFF2-40B4-BE49-F238E27FC236}">
                <a16:creationId xmlns:a16="http://schemas.microsoft.com/office/drawing/2014/main" id="{ECF34AB0-C7D1-4A75-90C6-5D0B79EAF5B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958664" y="1762440"/>
            <a:ext cx="1136822" cy="1136822"/>
          </a:xfrm>
          <a:prstGeom prst="rect">
            <a:avLst/>
          </a:prstGeom>
        </p:spPr>
      </p:pic>
      <p:pic>
        <p:nvPicPr>
          <p:cNvPr id="49" name="Imagen 48">
            <a:extLst>
              <a:ext uri="{FF2B5EF4-FFF2-40B4-BE49-F238E27FC236}">
                <a16:creationId xmlns:a16="http://schemas.microsoft.com/office/drawing/2014/main" id="{F9EAC567-BC2C-4EEF-9820-C27A9F8DB39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191318" y="2923794"/>
            <a:ext cx="671514" cy="671514"/>
          </a:xfrm>
          <a:prstGeom prst="rect">
            <a:avLst/>
          </a:prstGeom>
        </p:spPr>
      </p:pic>
      <p:pic>
        <p:nvPicPr>
          <p:cNvPr id="50" name="Imagen 49">
            <a:extLst>
              <a:ext uri="{FF2B5EF4-FFF2-40B4-BE49-F238E27FC236}">
                <a16:creationId xmlns:a16="http://schemas.microsoft.com/office/drawing/2014/main" id="{6A05BA01-73D7-4F82-A273-207CB9E38BA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054559" y="3706252"/>
            <a:ext cx="924426" cy="924426"/>
          </a:xfrm>
          <a:prstGeom prst="rect">
            <a:avLst/>
          </a:prstGeom>
        </p:spPr>
      </p:pic>
      <p:pic>
        <p:nvPicPr>
          <p:cNvPr id="51" name="Imagen 50">
            <a:extLst>
              <a:ext uri="{FF2B5EF4-FFF2-40B4-BE49-F238E27FC236}">
                <a16:creationId xmlns:a16="http://schemas.microsoft.com/office/drawing/2014/main" id="{F509B82C-9C0F-4FD0-A8B7-CC41FA2E92BB}"/>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9917345" y="4670120"/>
            <a:ext cx="1324232" cy="924426"/>
          </a:xfrm>
          <a:prstGeom prst="rect">
            <a:avLst/>
          </a:prstGeom>
        </p:spPr>
      </p:pic>
      <p:pic>
        <p:nvPicPr>
          <p:cNvPr id="52" name="Imagen 51">
            <a:extLst>
              <a:ext uri="{FF2B5EF4-FFF2-40B4-BE49-F238E27FC236}">
                <a16:creationId xmlns:a16="http://schemas.microsoft.com/office/drawing/2014/main" id="{ABB5AD5D-DB00-4B28-A206-1690C371AE0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0054559" y="5718546"/>
            <a:ext cx="955913" cy="828986"/>
          </a:xfrm>
          <a:prstGeom prst="rect">
            <a:avLst/>
          </a:prstGeom>
        </p:spPr>
      </p:pic>
      <p:sp>
        <p:nvSpPr>
          <p:cNvPr id="53" name="CuadroTexto 2">
            <a:extLst>
              <a:ext uri="{FF2B5EF4-FFF2-40B4-BE49-F238E27FC236}">
                <a16:creationId xmlns:a16="http://schemas.microsoft.com/office/drawing/2014/main" id="{9F9EE976-5E25-4A44-B6B4-284F189B2326}"/>
              </a:ext>
            </a:extLst>
          </p:cNvPr>
          <p:cNvSpPr txBox="1"/>
          <p:nvPr/>
        </p:nvSpPr>
        <p:spPr>
          <a:xfrm>
            <a:off x="2549484" y="763295"/>
            <a:ext cx="6099719"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s-GT" sz="2800" b="1" dirty="0">
                <a:solidFill>
                  <a:srgbClr val="00206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sym typeface="Arial"/>
              </a:rPr>
              <a:t>PRESENTACIÓN</a:t>
            </a:r>
            <a:endParaRPr kumimoji="0" lang="es-GT" sz="2800" b="1" i="0" u="none" strike="noStrike" kern="0" cap="none" spc="0" normalizeH="0" baseline="0" noProof="0" dirty="0">
              <a:ln>
                <a:noFill/>
              </a:ln>
              <a:solidFill>
                <a:srgbClr val="002060"/>
              </a:solidFill>
              <a:effectLst/>
              <a:uLnTx/>
              <a:uFillTx/>
              <a:latin typeface="Helvetica" panose="020B0604020202020204" pitchFamily="34" charset="0"/>
              <a:cs typeface="Helvetica" panose="020B0604020202020204" pitchFamily="34" charset="0"/>
              <a:sym typeface="Arial"/>
            </a:endParaRPr>
          </a:p>
        </p:txBody>
      </p:sp>
    </p:spTree>
    <p:extLst>
      <p:ext uri="{BB962C8B-B14F-4D97-AF65-F5344CB8AC3E}">
        <p14:creationId xmlns:p14="http://schemas.microsoft.com/office/powerpoint/2010/main" val="18632812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agen 22">
            <a:extLst>
              <a:ext uri="{FF2B5EF4-FFF2-40B4-BE49-F238E27FC236}">
                <a16:creationId xmlns:a16="http://schemas.microsoft.com/office/drawing/2014/main" id="{0DBBD0A0-485C-40FA-9F17-B04BD72F0D8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06838" y="1295803"/>
            <a:ext cx="2692877" cy="5263638"/>
          </a:xfrm>
          <a:prstGeom prst="rect">
            <a:avLst/>
          </a:prstGeom>
        </p:spPr>
      </p:pic>
      <p:sp>
        <p:nvSpPr>
          <p:cNvPr id="24" name="Rectángulo 23">
            <a:extLst>
              <a:ext uri="{FF2B5EF4-FFF2-40B4-BE49-F238E27FC236}">
                <a16:creationId xmlns:a16="http://schemas.microsoft.com/office/drawing/2014/main" id="{4BB9F2AD-2227-43D4-B2D4-458EABBAE296}"/>
              </a:ext>
            </a:extLst>
          </p:cNvPr>
          <p:cNvSpPr/>
          <p:nvPr/>
        </p:nvSpPr>
        <p:spPr>
          <a:xfrm>
            <a:off x="3016064" y="1725258"/>
            <a:ext cx="4608954" cy="923330"/>
          </a:xfrm>
          <a:prstGeom prst="rect">
            <a:avLst/>
          </a:prstGeom>
          <a:noFill/>
        </p:spPr>
        <p:txBody>
          <a:bodyPr wrap="none" lIns="91440" tIns="45720" rIns="91440" bIns="45720">
            <a:spAutoFit/>
          </a:bodyPr>
          <a:lstStyle/>
          <a:p>
            <a:pPr algn="ctr"/>
            <a:r>
              <a:rPr lang="es-ES" sz="5400" b="1" cap="none" spc="0" dirty="0">
                <a:ln w="13462">
                  <a:solidFill>
                    <a:schemeClr val="tx1"/>
                  </a:solidFill>
                  <a:prstDash val="solid"/>
                </a:ln>
                <a:solidFill>
                  <a:srgbClr val="FF0000"/>
                </a:solidFill>
              </a:rPr>
              <a:t>RECHAZADO</a:t>
            </a:r>
          </a:p>
        </p:txBody>
      </p:sp>
      <p:sp>
        <p:nvSpPr>
          <p:cNvPr id="25" name="Rectángulo 24">
            <a:extLst>
              <a:ext uri="{FF2B5EF4-FFF2-40B4-BE49-F238E27FC236}">
                <a16:creationId xmlns:a16="http://schemas.microsoft.com/office/drawing/2014/main" id="{0EB44CB8-3769-47E0-992D-9DA7E9EFD698}"/>
              </a:ext>
            </a:extLst>
          </p:cNvPr>
          <p:cNvSpPr/>
          <p:nvPr/>
        </p:nvSpPr>
        <p:spPr>
          <a:xfrm>
            <a:off x="3246896" y="2672823"/>
            <a:ext cx="4147290" cy="923330"/>
          </a:xfrm>
          <a:prstGeom prst="rect">
            <a:avLst/>
          </a:prstGeom>
          <a:noFill/>
        </p:spPr>
        <p:txBody>
          <a:bodyPr wrap="none" lIns="91440" tIns="45720" rIns="91440" bIns="45720">
            <a:spAutoFit/>
          </a:bodyPr>
          <a:lstStyle/>
          <a:p>
            <a:pPr algn="ctr"/>
            <a:r>
              <a:rPr lang="es-ES" sz="5400" b="1" dirty="0">
                <a:ln w="13462">
                  <a:solidFill>
                    <a:schemeClr val="tx1"/>
                  </a:solidFill>
                  <a:prstDash val="solid"/>
                </a:ln>
                <a:solidFill>
                  <a:srgbClr val="FFC000"/>
                </a:solidFill>
              </a:rPr>
              <a:t>PENDIENTE</a:t>
            </a:r>
            <a:endParaRPr lang="es-ES" sz="5400" b="1" cap="none" spc="0" dirty="0">
              <a:ln w="13462">
                <a:solidFill>
                  <a:schemeClr val="tx1"/>
                </a:solidFill>
                <a:prstDash val="solid"/>
              </a:ln>
              <a:solidFill>
                <a:srgbClr val="FFC000"/>
              </a:solidFill>
            </a:endParaRPr>
          </a:p>
        </p:txBody>
      </p:sp>
      <p:sp>
        <p:nvSpPr>
          <p:cNvPr id="26" name="Rectángulo 25">
            <a:extLst>
              <a:ext uri="{FF2B5EF4-FFF2-40B4-BE49-F238E27FC236}">
                <a16:creationId xmlns:a16="http://schemas.microsoft.com/office/drawing/2014/main" id="{F4FB0B7E-F2F3-44F5-9712-BB05162A67BB}"/>
              </a:ext>
            </a:extLst>
          </p:cNvPr>
          <p:cNvSpPr/>
          <p:nvPr/>
        </p:nvSpPr>
        <p:spPr>
          <a:xfrm>
            <a:off x="3208424" y="3687412"/>
            <a:ext cx="4224234" cy="923330"/>
          </a:xfrm>
          <a:prstGeom prst="rect">
            <a:avLst/>
          </a:prstGeom>
          <a:noFill/>
        </p:spPr>
        <p:txBody>
          <a:bodyPr wrap="none" lIns="91440" tIns="45720" rIns="91440" bIns="45720">
            <a:spAutoFit/>
          </a:bodyPr>
          <a:lstStyle/>
          <a:p>
            <a:pPr algn="ctr"/>
            <a:r>
              <a:rPr lang="es-ES" sz="5400" b="1" dirty="0">
                <a:ln w="13462">
                  <a:solidFill>
                    <a:schemeClr val="tx1"/>
                  </a:solidFill>
                  <a:prstDash val="solid"/>
                </a:ln>
                <a:solidFill>
                  <a:srgbClr val="92D050"/>
                </a:solidFill>
              </a:rPr>
              <a:t>APROBADO</a:t>
            </a:r>
            <a:endParaRPr lang="es-ES" sz="5400" b="1" cap="none" spc="0" dirty="0">
              <a:ln w="13462">
                <a:solidFill>
                  <a:schemeClr val="tx1"/>
                </a:solidFill>
                <a:prstDash val="solid"/>
              </a:ln>
              <a:solidFill>
                <a:srgbClr val="92D050"/>
              </a:solidFill>
            </a:endParaRPr>
          </a:p>
        </p:txBody>
      </p:sp>
      <p:sp>
        <p:nvSpPr>
          <p:cNvPr id="27" name="CuadroTexto 26">
            <a:extLst>
              <a:ext uri="{FF2B5EF4-FFF2-40B4-BE49-F238E27FC236}">
                <a16:creationId xmlns:a16="http://schemas.microsoft.com/office/drawing/2014/main" id="{59855C2C-2C36-479D-8183-D7C2EA4D0F83}"/>
              </a:ext>
            </a:extLst>
          </p:cNvPr>
          <p:cNvSpPr txBox="1"/>
          <p:nvPr/>
        </p:nvSpPr>
        <p:spPr>
          <a:xfrm>
            <a:off x="697134" y="5156817"/>
            <a:ext cx="6697052" cy="1089529"/>
          </a:xfrm>
          <a:prstGeom prst="rect">
            <a:avLst/>
          </a:prstGeom>
          <a:noFill/>
        </p:spPr>
        <p:txBody>
          <a:bodyPr wrap="square">
            <a:spAutoFit/>
          </a:bodyPr>
          <a:lstStyle/>
          <a:p>
            <a:pPr marL="0" lvl="1" indent="-342900" algn="just">
              <a:lnSpc>
                <a:spcPct val="90000"/>
              </a:lnSpc>
              <a:buFont typeface="Arial" charset="0"/>
              <a:buNone/>
              <a:defRPr/>
            </a:pPr>
            <a:r>
              <a:rPr lang="es-MX" altLang="es-GT" sz="2400" b="1" i="1" dirty="0">
                <a:solidFill>
                  <a:schemeClr val="accent1">
                    <a:lumMod val="50000"/>
                  </a:schemeClr>
                </a:solidFill>
                <a:latin typeface="Century Gothic" panose="020B0502020202020204" pitchFamily="34" charset="0"/>
              </a:rPr>
              <a:t>La opinión técnica dependerá de la factibilidad y viabilidad que demuestre el proyecto con los documentos presentados</a:t>
            </a:r>
            <a:endParaRPr lang="es-ES" altLang="es-GT" sz="2400" b="1" i="1" dirty="0">
              <a:solidFill>
                <a:schemeClr val="accent1">
                  <a:lumMod val="50000"/>
                </a:schemeClr>
              </a:solidFill>
              <a:latin typeface="Century Gothic" panose="020B0502020202020204" pitchFamily="34" charset="0"/>
            </a:endParaRPr>
          </a:p>
        </p:txBody>
      </p:sp>
      <p:sp>
        <p:nvSpPr>
          <p:cNvPr id="28" name="CuadroTexto 2">
            <a:extLst>
              <a:ext uri="{FF2B5EF4-FFF2-40B4-BE49-F238E27FC236}">
                <a16:creationId xmlns:a16="http://schemas.microsoft.com/office/drawing/2014/main" id="{9B46DB01-ACE6-4648-A8E1-4F3C8FE15D00}"/>
              </a:ext>
            </a:extLst>
          </p:cNvPr>
          <p:cNvSpPr txBox="1"/>
          <p:nvPr/>
        </p:nvSpPr>
        <p:spPr>
          <a:xfrm>
            <a:off x="2662740" y="763295"/>
            <a:ext cx="6099719"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s-GT" sz="2800" b="1" dirty="0">
                <a:solidFill>
                  <a:srgbClr val="00206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sym typeface="Arial"/>
              </a:rPr>
              <a:t>OPINIÓN TÉCNICA</a:t>
            </a:r>
            <a:endParaRPr kumimoji="0" lang="es-GT" sz="2800" b="1" i="0" u="none" strike="noStrike" kern="0" cap="none" spc="0" normalizeH="0" baseline="0" noProof="0" dirty="0">
              <a:ln>
                <a:noFill/>
              </a:ln>
              <a:solidFill>
                <a:srgbClr val="002060"/>
              </a:solidFill>
              <a:effectLst/>
              <a:uLnTx/>
              <a:uFillTx/>
              <a:latin typeface="Helvetica" panose="020B0604020202020204" pitchFamily="34" charset="0"/>
              <a:cs typeface="Helvetica" panose="020B0604020202020204" pitchFamily="34" charset="0"/>
              <a:sym typeface="Arial"/>
            </a:endParaRPr>
          </a:p>
        </p:txBody>
      </p:sp>
      <p:pic>
        <p:nvPicPr>
          <p:cNvPr id="29" name="Imagen 28">
            <a:extLst>
              <a:ext uri="{FF2B5EF4-FFF2-40B4-BE49-F238E27FC236}">
                <a16:creationId xmlns:a16="http://schemas.microsoft.com/office/drawing/2014/main" id="{7FF6DE85-E4D7-4B34-BF50-86036028C9B1}"/>
              </a:ext>
            </a:extLst>
          </p:cNvPr>
          <p:cNvPicPr>
            <a:picLocks noChangeAspect="1"/>
          </p:cNvPicPr>
          <p:nvPr/>
        </p:nvPicPr>
        <p:blipFill>
          <a:blip r:embed="rId3" cstate="screen">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812246" y="2285929"/>
            <a:ext cx="1729638" cy="1729638"/>
          </a:xfrm>
          <a:prstGeom prst="rect">
            <a:avLst/>
          </a:prstGeom>
        </p:spPr>
      </p:pic>
    </p:spTree>
    <p:extLst>
      <p:ext uri="{BB962C8B-B14F-4D97-AF65-F5344CB8AC3E}">
        <p14:creationId xmlns:p14="http://schemas.microsoft.com/office/powerpoint/2010/main" val="22630242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3006FF4B-28E5-4CEE-82F4-F9C2C622A86C}"/>
              </a:ext>
            </a:extLst>
          </p:cNvPr>
          <p:cNvPicPr>
            <a:picLocks noChangeAspect="1"/>
          </p:cNvPicPr>
          <p:nvPr/>
        </p:nvPicPr>
        <p:blipFill>
          <a:blip r:embed="rId2"/>
          <a:stretch>
            <a:fillRect/>
          </a:stretch>
        </p:blipFill>
        <p:spPr>
          <a:xfrm>
            <a:off x="838200" y="1099028"/>
            <a:ext cx="10448234" cy="5367900"/>
          </a:xfrm>
          <a:prstGeom prst="rect">
            <a:avLst/>
          </a:prstGeom>
        </p:spPr>
      </p:pic>
    </p:spTree>
    <p:extLst>
      <p:ext uri="{BB962C8B-B14F-4D97-AF65-F5344CB8AC3E}">
        <p14:creationId xmlns:p14="http://schemas.microsoft.com/office/powerpoint/2010/main" val="34833938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5">
            <a:extLst>
              <a:ext uri="{FF2B5EF4-FFF2-40B4-BE49-F238E27FC236}">
                <a16:creationId xmlns:a16="http://schemas.microsoft.com/office/drawing/2014/main" id="{A8E5FEBF-3DA4-4E32-AFE4-2494CC067F40}"/>
              </a:ext>
            </a:extLst>
          </p:cNvPr>
          <p:cNvSpPr>
            <a:spLocks noChangeArrowheads="1"/>
          </p:cNvSpPr>
          <p:nvPr/>
        </p:nvSpPr>
        <p:spPr bwMode="auto">
          <a:xfrm>
            <a:off x="472611" y="3754052"/>
            <a:ext cx="4500283" cy="1595309"/>
          </a:xfrm>
          <a:prstGeom prst="rect">
            <a:avLst/>
          </a:prstGeom>
          <a:noFill/>
          <a:ln w="508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ts val="100"/>
              </a:spcBef>
              <a:spcAft>
                <a:spcPts val="100"/>
              </a:spcAft>
              <a:buNone/>
            </a:pPr>
            <a:r>
              <a:rPr lang="es-GT" altLang="en-US" sz="2400" b="1" dirty="0">
                <a:solidFill>
                  <a:srgbClr val="002060"/>
                </a:solidFill>
                <a:latin typeface="Helvetica" pitchFamily="2" charset="0"/>
              </a:rPr>
              <a:t>NORMAS SNIP</a:t>
            </a:r>
          </a:p>
          <a:p>
            <a:pPr>
              <a:spcBef>
                <a:spcPts val="100"/>
              </a:spcBef>
              <a:spcAft>
                <a:spcPts val="100"/>
              </a:spcAft>
              <a:buNone/>
            </a:pPr>
            <a:r>
              <a:rPr lang="es-GT" altLang="en-US" sz="2400" b="1" dirty="0">
                <a:solidFill>
                  <a:srgbClr val="0070C0"/>
                </a:solidFill>
                <a:latin typeface="Helvetica" pitchFamily="2" charset="0"/>
              </a:rPr>
              <a:t>SEGUIMIENTO Y FINALIZACIÓN DE PROYECTOS</a:t>
            </a:r>
            <a:endParaRPr lang="en-US" altLang="en-US" sz="2400" b="1" dirty="0">
              <a:solidFill>
                <a:srgbClr val="0070C0"/>
              </a:solidFill>
              <a:latin typeface="Helvetica" pitchFamily="2" charset="0"/>
            </a:endParaRPr>
          </a:p>
        </p:txBody>
      </p:sp>
      <p:pic>
        <p:nvPicPr>
          <p:cNvPr id="5" name="Imagen 4">
            <a:hlinkClick r:id="rId2"/>
            <a:extLst>
              <a:ext uri="{FF2B5EF4-FFF2-40B4-BE49-F238E27FC236}">
                <a16:creationId xmlns:a16="http://schemas.microsoft.com/office/drawing/2014/main" id="{98F6EC5F-5463-4FFE-854C-F4513A10998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16857" y="3429000"/>
            <a:ext cx="2759979" cy="3131631"/>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graphicFrame>
        <p:nvGraphicFramePr>
          <p:cNvPr id="6" name="Diagrama 5">
            <a:extLst>
              <a:ext uri="{FF2B5EF4-FFF2-40B4-BE49-F238E27FC236}">
                <a16:creationId xmlns:a16="http://schemas.microsoft.com/office/drawing/2014/main" id="{E784C994-F608-4BEE-BB39-322CD715F6ED}"/>
              </a:ext>
            </a:extLst>
          </p:cNvPr>
          <p:cNvGraphicFramePr/>
          <p:nvPr>
            <p:extLst>
              <p:ext uri="{D42A27DB-BD31-4B8C-83A1-F6EECF244321}">
                <p14:modId xmlns:p14="http://schemas.microsoft.com/office/powerpoint/2010/main" val="3984615478"/>
              </p:ext>
            </p:extLst>
          </p:nvPr>
        </p:nvGraphicFramePr>
        <p:xfrm>
          <a:off x="633573" y="1154014"/>
          <a:ext cx="11085816" cy="520007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8028301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5">
            <a:extLst>
              <a:ext uri="{FF2B5EF4-FFF2-40B4-BE49-F238E27FC236}">
                <a16:creationId xmlns:a16="http://schemas.microsoft.com/office/drawing/2014/main" id="{5F869CE0-9D54-4915-BE5A-8E74A2C58D2A}"/>
              </a:ext>
            </a:extLst>
          </p:cNvPr>
          <p:cNvSpPr>
            <a:spLocks noChangeArrowheads="1"/>
          </p:cNvSpPr>
          <p:nvPr/>
        </p:nvSpPr>
        <p:spPr bwMode="auto">
          <a:xfrm>
            <a:off x="2483391" y="1026499"/>
            <a:ext cx="9027796" cy="856645"/>
          </a:xfrm>
          <a:prstGeom prst="rect">
            <a:avLst/>
          </a:prstGeom>
          <a:noFill/>
          <a:ln w="508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ts val="100"/>
              </a:spcBef>
              <a:spcAft>
                <a:spcPts val="100"/>
              </a:spcAft>
              <a:buNone/>
            </a:pPr>
            <a:r>
              <a:rPr lang="es-GT" altLang="en-US" sz="2400" b="1" dirty="0">
                <a:solidFill>
                  <a:srgbClr val="002060"/>
                </a:solidFill>
                <a:latin typeface="Helvetica" pitchFamily="2" charset="0"/>
              </a:rPr>
              <a:t>SEGUIMIENTO Y EVALUACIÓN </a:t>
            </a:r>
          </a:p>
          <a:p>
            <a:pPr>
              <a:spcBef>
                <a:spcPts val="100"/>
              </a:spcBef>
              <a:spcAft>
                <a:spcPts val="100"/>
              </a:spcAft>
              <a:buNone/>
            </a:pPr>
            <a:r>
              <a:rPr lang="es-GT" altLang="en-US" sz="2400" b="1" dirty="0">
                <a:solidFill>
                  <a:srgbClr val="0070C0"/>
                </a:solidFill>
                <a:latin typeface="Helvetica" pitchFamily="2" charset="0"/>
              </a:rPr>
              <a:t>DE PROYECTOS DE INVERSIÓN PÚBLICA</a:t>
            </a:r>
            <a:endParaRPr lang="en-US" altLang="en-US" sz="2400" b="1" dirty="0">
              <a:solidFill>
                <a:srgbClr val="0070C0"/>
              </a:solidFill>
              <a:latin typeface="Helvetica" pitchFamily="2" charset="0"/>
            </a:endParaRPr>
          </a:p>
        </p:txBody>
      </p:sp>
      <p:graphicFrame>
        <p:nvGraphicFramePr>
          <p:cNvPr id="5" name="Diagrama 4">
            <a:extLst>
              <a:ext uri="{FF2B5EF4-FFF2-40B4-BE49-F238E27FC236}">
                <a16:creationId xmlns:a16="http://schemas.microsoft.com/office/drawing/2014/main" id="{839792EB-09FD-49AB-A4EB-F29B7D0FBDCF}"/>
              </a:ext>
            </a:extLst>
          </p:cNvPr>
          <p:cNvGraphicFramePr/>
          <p:nvPr>
            <p:extLst>
              <p:ext uri="{D42A27DB-BD31-4B8C-83A1-F6EECF244321}">
                <p14:modId xmlns:p14="http://schemas.microsoft.com/office/powerpoint/2010/main" val="2862559175"/>
              </p:ext>
            </p:extLst>
          </p:nvPr>
        </p:nvGraphicFramePr>
        <p:xfrm>
          <a:off x="215320" y="1676568"/>
          <a:ext cx="3459534" cy="46410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agrama 5">
            <a:extLst>
              <a:ext uri="{FF2B5EF4-FFF2-40B4-BE49-F238E27FC236}">
                <a16:creationId xmlns:a16="http://schemas.microsoft.com/office/drawing/2014/main" id="{DADBE2CC-7507-45E2-AAFB-72B962C7D963}"/>
              </a:ext>
            </a:extLst>
          </p:cNvPr>
          <p:cNvGraphicFramePr/>
          <p:nvPr>
            <p:extLst>
              <p:ext uri="{D42A27DB-BD31-4B8C-83A1-F6EECF244321}">
                <p14:modId xmlns:p14="http://schemas.microsoft.com/office/powerpoint/2010/main" val="4190239273"/>
              </p:ext>
            </p:extLst>
          </p:nvPr>
        </p:nvGraphicFramePr>
        <p:xfrm>
          <a:off x="4348995" y="1810279"/>
          <a:ext cx="3459533" cy="431320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7" name="Diagrama 6">
            <a:extLst>
              <a:ext uri="{FF2B5EF4-FFF2-40B4-BE49-F238E27FC236}">
                <a16:creationId xmlns:a16="http://schemas.microsoft.com/office/drawing/2014/main" id="{6D231CE8-B610-48FA-8D80-2AB49295B5B0}"/>
              </a:ext>
            </a:extLst>
          </p:cNvPr>
          <p:cNvGraphicFramePr/>
          <p:nvPr>
            <p:extLst>
              <p:ext uri="{D42A27DB-BD31-4B8C-83A1-F6EECF244321}">
                <p14:modId xmlns:p14="http://schemas.microsoft.com/office/powerpoint/2010/main" val="2833809393"/>
              </p:ext>
            </p:extLst>
          </p:nvPr>
        </p:nvGraphicFramePr>
        <p:xfrm>
          <a:off x="8482669" y="1676568"/>
          <a:ext cx="3183461" cy="464101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8" name="CuadroTexto 7">
            <a:extLst>
              <a:ext uri="{FF2B5EF4-FFF2-40B4-BE49-F238E27FC236}">
                <a16:creationId xmlns:a16="http://schemas.microsoft.com/office/drawing/2014/main" id="{9129369A-CAAC-40F2-8436-13DFA8413F83}"/>
              </a:ext>
            </a:extLst>
          </p:cNvPr>
          <p:cNvSpPr txBox="1"/>
          <p:nvPr/>
        </p:nvSpPr>
        <p:spPr>
          <a:xfrm>
            <a:off x="0" y="6086901"/>
            <a:ext cx="3319450" cy="369332"/>
          </a:xfrm>
          <a:prstGeom prst="rect">
            <a:avLst/>
          </a:prstGeom>
          <a:noFill/>
        </p:spPr>
        <p:txBody>
          <a:bodyPr wrap="square" rtlCol="0">
            <a:spAutoFit/>
          </a:bodyPr>
          <a:lstStyle/>
          <a:p>
            <a:r>
              <a:rPr lang="es-GT" dirty="0"/>
              <a:t>Fuente: Marco Conceptual SNIP</a:t>
            </a:r>
          </a:p>
        </p:txBody>
      </p:sp>
    </p:spTree>
    <p:extLst>
      <p:ext uri="{BB962C8B-B14F-4D97-AF65-F5344CB8AC3E}">
        <p14:creationId xmlns:p14="http://schemas.microsoft.com/office/powerpoint/2010/main" val="2790573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Graphic spid="6" grpId="0">
        <p:bldAsOne/>
      </p:bldGraphic>
      <p:bldGraphic spid="7"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765;p26">
            <a:extLst>
              <a:ext uri="{FF2B5EF4-FFF2-40B4-BE49-F238E27FC236}">
                <a16:creationId xmlns:a16="http://schemas.microsoft.com/office/drawing/2014/main" id="{09845151-1A14-4ADB-B82A-75DF23D3DB62}"/>
              </a:ext>
            </a:extLst>
          </p:cNvPr>
          <p:cNvSpPr txBox="1"/>
          <p:nvPr/>
        </p:nvSpPr>
        <p:spPr>
          <a:xfrm>
            <a:off x="3193122" y="3141128"/>
            <a:ext cx="1749441" cy="409194"/>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GT" dirty="0">
                <a:solidFill>
                  <a:schemeClr val="lt1"/>
                </a:solidFill>
                <a:latin typeface="Fira Sans Extra Condensed Medium"/>
                <a:ea typeface="Fira Sans Extra Condensed Medium"/>
                <a:cs typeface="Fira Sans Extra Condensed Medium"/>
                <a:sym typeface="Fira Sans Extra Condensed Medium"/>
              </a:rPr>
              <a:t>Octubre 2021</a:t>
            </a:r>
            <a:endParaRPr dirty="0">
              <a:solidFill>
                <a:schemeClr val="lt1"/>
              </a:solidFill>
              <a:latin typeface="Fira Sans Extra Condensed Medium"/>
              <a:ea typeface="Fira Sans Extra Condensed Medium"/>
              <a:cs typeface="Fira Sans Extra Condensed Medium"/>
              <a:sym typeface="Fira Sans Extra Condensed Medium"/>
            </a:endParaRPr>
          </a:p>
        </p:txBody>
      </p:sp>
      <p:sp>
        <p:nvSpPr>
          <p:cNvPr id="3" name="Google Shape;766;p26">
            <a:extLst>
              <a:ext uri="{FF2B5EF4-FFF2-40B4-BE49-F238E27FC236}">
                <a16:creationId xmlns:a16="http://schemas.microsoft.com/office/drawing/2014/main" id="{6263B398-F9D0-4038-8A87-800D91E6330D}"/>
              </a:ext>
            </a:extLst>
          </p:cNvPr>
          <p:cNvSpPr txBox="1"/>
          <p:nvPr/>
        </p:nvSpPr>
        <p:spPr>
          <a:xfrm>
            <a:off x="4962178" y="3092355"/>
            <a:ext cx="1749441" cy="409194"/>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dirty="0">
                <a:solidFill>
                  <a:schemeClr val="lt1"/>
                </a:solidFill>
                <a:latin typeface="Fira Sans Extra Condensed Medium"/>
                <a:ea typeface="Fira Sans Extra Condensed Medium"/>
                <a:cs typeface="Fira Sans Extra Condensed Medium"/>
                <a:sym typeface="Fira Sans Extra Condensed Medium"/>
              </a:rPr>
              <a:t>2018</a:t>
            </a:r>
            <a:endParaRPr sz="2000" dirty="0">
              <a:solidFill>
                <a:schemeClr val="lt1"/>
              </a:solidFill>
              <a:latin typeface="Fira Sans Extra Condensed Medium"/>
              <a:ea typeface="Fira Sans Extra Condensed Medium"/>
              <a:cs typeface="Fira Sans Extra Condensed Medium"/>
              <a:sym typeface="Fira Sans Extra Condensed Medium"/>
            </a:endParaRPr>
          </a:p>
        </p:txBody>
      </p:sp>
      <p:sp>
        <p:nvSpPr>
          <p:cNvPr id="4" name="Google Shape;768;p26">
            <a:extLst>
              <a:ext uri="{FF2B5EF4-FFF2-40B4-BE49-F238E27FC236}">
                <a16:creationId xmlns:a16="http://schemas.microsoft.com/office/drawing/2014/main" id="{E480BB85-70BD-4A44-98CB-3CE5FF76E2C7}"/>
              </a:ext>
            </a:extLst>
          </p:cNvPr>
          <p:cNvSpPr txBox="1"/>
          <p:nvPr/>
        </p:nvSpPr>
        <p:spPr>
          <a:xfrm>
            <a:off x="8695322" y="3414513"/>
            <a:ext cx="1749441" cy="409194"/>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dirty="0">
                <a:solidFill>
                  <a:schemeClr val="lt1"/>
                </a:solidFill>
                <a:latin typeface="Fira Sans Extra Condensed Medium"/>
                <a:ea typeface="Fira Sans Extra Condensed Medium"/>
                <a:cs typeface="Fira Sans Extra Condensed Medium"/>
                <a:sym typeface="Fira Sans Extra Condensed Medium"/>
              </a:rPr>
              <a:t>2020</a:t>
            </a:r>
            <a:endParaRPr sz="2000" dirty="0">
              <a:solidFill>
                <a:schemeClr val="lt1"/>
              </a:solidFill>
              <a:latin typeface="Fira Sans Extra Condensed Medium"/>
              <a:ea typeface="Fira Sans Extra Condensed Medium"/>
              <a:cs typeface="Fira Sans Extra Condensed Medium"/>
              <a:sym typeface="Fira Sans Extra Condensed Medium"/>
            </a:endParaRPr>
          </a:p>
        </p:txBody>
      </p:sp>
      <p:sp>
        <p:nvSpPr>
          <p:cNvPr id="6" name="Triángulo isósceles 5">
            <a:extLst>
              <a:ext uri="{FF2B5EF4-FFF2-40B4-BE49-F238E27FC236}">
                <a16:creationId xmlns:a16="http://schemas.microsoft.com/office/drawing/2014/main" id="{C1AD2D4B-5EA6-495D-9788-90D06960C3E8}"/>
              </a:ext>
            </a:extLst>
          </p:cNvPr>
          <p:cNvSpPr/>
          <p:nvPr/>
        </p:nvSpPr>
        <p:spPr>
          <a:xfrm rot="16200000">
            <a:off x="-422286" y="2433495"/>
            <a:ext cx="4281354" cy="1219651"/>
          </a:xfrm>
          <a:prstGeom prst="triangle">
            <a:avLst/>
          </a:prstGeom>
          <a:gradFill flip="none" rotWithShape="1">
            <a:gsLst>
              <a:gs pos="0">
                <a:schemeClr val="accent3">
                  <a:lumMod val="50000"/>
                  <a:alpha val="0"/>
                </a:schemeClr>
              </a:gs>
              <a:gs pos="100000">
                <a:schemeClr val="accent1">
                  <a:lumMod val="50000"/>
                  <a:alpha val="52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sp>
        <p:nvSpPr>
          <p:cNvPr id="10" name="Rectángulo 5">
            <a:extLst>
              <a:ext uri="{FF2B5EF4-FFF2-40B4-BE49-F238E27FC236}">
                <a16:creationId xmlns:a16="http://schemas.microsoft.com/office/drawing/2014/main" id="{D297C677-A834-4219-BBD1-C19D579A70D9}"/>
              </a:ext>
            </a:extLst>
          </p:cNvPr>
          <p:cNvSpPr>
            <a:spLocks noChangeArrowheads="1"/>
          </p:cNvSpPr>
          <p:nvPr/>
        </p:nvSpPr>
        <p:spPr bwMode="auto">
          <a:xfrm>
            <a:off x="721055" y="1465311"/>
            <a:ext cx="2221565" cy="584775"/>
          </a:xfrm>
          <a:prstGeom prst="rect">
            <a:avLst/>
          </a:prstGeom>
          <a:noFill/>
          <a:ln w="508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ts val="100"/>
              </a:spcBef>
              <a:spcAft>
                <a:spcPts val="100"/>
              </a:spcAft>
              <a:buNone/>
            </a:pPr>
            <a:r>
              <a:rPr lang="es-GT" altLang="en-US" b="1" dirty="0">
                <a:solidFill>
                  <a:srgbClr val="002060"/>
                </a:solidFill>
                <a:latin typeface="Helvetica" pitchFamily="2" charset="0"/>
              </a:rPr>
              <a:t>SIPLAN</a:t>
            </a:r>
            <a:endParaRPr lang="en-US" altLang="en-US" b="1" dirty="0">
              <a:solidFill>
                <a:srgbClr val="0070C0"/>
              </a:solidFill>
              <a:latin typeface="Helvetica" pitchFamily="2" charset="0"/>
            </a:endParaRPr>
          </a:p>
        </p:txBody>
      </p:sp>
      <p:pic>
        <p:nvPicPr>
          <p:cNvPr id="11" name="Imagen 10">
            <a:extLst>
              <a:ext uri="{FF2B5EF4-FFF2-40B4-BE49-F238E27FC236}">
                <a16:creationId xmlns:a16="http://schemas.microsoft.com/office/drawing/2014/main" id="{B24B60DF-D6C1-4B96-87DF-D1E5156F916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25684"/>
          <a:stretch/>
        </p:blipFill>
        <p:spPr>
          <a:xfrm>
            <a:off x="5432368" y="2809771"/>
            <a:ext cx="6525907" cy="3824176"/>
          </a:xfrm>
          <a:prstGeom prst="rect">
            <a:avLst/>
          </a:prstGeom>
        </p:spPr>
      </p:pic>
      <p:sp>
        <p:nvSpPr>
          <p:cNvPr id="16" name="CuadroTexto 15">
            <a:extLst>
              <a:ext uri="{FF2B5EF4-FFF2-40B4-BE49-F238E27FC236}">
                <a16:creationId xmlns:a16="http://schemas.microsoft.com/office/drawing/2014/main" id="{42381F17-7969-46E8-A29C-FAD5BCD0A796}"/>
              </a:ext>
            </a:extLst>
          </p:cNvPr>
          <p:cNvSpPr txBox="1"/>
          <p:nvPr/>
        </p:nvSpPr>
        <p:spPr>
          <a:xfrm>
            <a:off x="2800328" y="1332579"/>
            <a:ext cx="7500668" cy="1077218"/>
          </a:xfrm>
          <a:prstGeom prst="rect">
            <a:avLst/>
          </a:prstGeom>
          <a:noFill/>
        </p:spPr>
        <p:txBody>
          <a:bodyPr wrap="square">
            <a:spAutoFit/>
          </a:bodyPr>
          <a:lstStyle/>
          <a:p>
            <a:pPr algn="just"/>
            <a:r>
              <a:rPr lang="es-ES" sz="1600" dirty="0"/>
              <a:t>Se define como un sistema de información que permitirá a la administración pública sistematizar, dar orientación y seguimiento a la gestión de los servicios públicos por medio de sus componentes, herramientas y procedimientos, con el fin de lograr el cumplimiento de los resultados definidos en los planes de corto, mediano y largo plazo.</a:t>
            </a:r>
            <a:endParaRPr lang="es-GT" sz="1600" dirty="0"/>
          </a:p>
        </p:txBody>
      </p:sp>
      <p:sp>
        <p:nvSpPr>
          <p:cNvPr id="17" name="Rectángulo 5">
            <a:extLst>
              <a:ext uri="{FF2B5EF4-FFF2-40B4-BE49-F238E27FC236}">
                <a16:creationId xmlns:a16="http://schemas.microsoft.com/office/drawing/2014/main" id="{95FB5BBB-EB0D-4007-9D57-7DC396F72C80}"/>
              </a:ext>
            </a:extLst>
          </p:cNvPr>
          <p:cNvSpPr>
            <a:spLocks noChangeArrowheads="1"/>
          </p:cNvSpPr>
          <p:nvPr/>
        </p:nvSpPr>
        <p:spPr bwMode="auto">
          <a:xfrm>
            <a:off x="470555" y="2809771"/>
            <a:ext cx="2722567" cy="461665"/>
          </a:xfrm>
          <a:prstGeom prst="rect">
            <a:avLst/>
          </a:prstGeom>
          <a:noFill/>
          <a:ln w="508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ts val="100"/>
              </a:spcBef>
              <a:spcAft>
                <a:spcPts val="100"/>
              </a:spcAft>
              <a:buNone/>
            </a:pPr>
            <a:r>
              <a:rPr lang="es-GT" altLang="en-US" sz="2400" b="1" dirty="0">
                <a:solidFill>
                  <a:srgbClr val="002060"/>
                </a:solidFill>
                <a:latin typeface="Helvetica" pitchFamily="2" charset="0"/>
              </a:rPr>
              <a:t>OBJETIVOS</a:t>
            </a:r>
            <a:endParaRPr lang="en-US" altLang="en-US" sz="2400" b="1" dirty="0">
              <a:solidFill>
                <a:srgbClr val="0070C0"/>
              </a:solidFill>
              <a:latin typeface="Helvetica" pitchFamily="2" charset="0"/>
            </a:endParaRPr>
          </a:p>
        </p:txBody>
      </p:sp>
      <p:sp>
        <p:nvSpPr>
          <p:cNvPr id="19" name="CuadroTexto 18">
            <a:extLst>
              <a:ext uri="{FF2B5EF4-FFF2-40B4-BE49-F238E27FC236}">
                <a16:creationId xmlns:a16="http://schemas.microsoft.com/office/drawing/2014/main" id="{396C85BA-5553-4A9F-B042-95207545A242}"/>
              </a:ext>
            </a:extLst>
          </p:cNvPr>
          <p:cNvSpPr txBox="1"/>
          <p:nvPr/>
        </p:nvSpPr>
        <p:spPr>
          <a:xfrm>
            <a:off x="470555" y="3326929"/>
            <a:ext cx="3761992" cy="584775"/>
          </a:xfrm>
          <a:prstGeom prst="rect">
            <a:avLst/>
          </a:prstGeom>
          <a:noFill/>
        </p:spPr>
        <p:txBody>
          <a:bodyPr wrap="square">
            <a:spAutoFit/>
          </a:bodyPr>
          <a:lstStyle/>
          <a:p>
            <a:pPr marL="285750" indent="-285750" algn="just">
              <a:buFont typeface="Arial" panose="020B0604020202020204" pitchFamily="34" charset="0"/>
              <a:buChar char="•"/>
            </a:pPr>
            <a:r>
              <a:rPr lang="es-ES" sz="1600" b="0" i="0" u="none" strike="noStrike" dirty="0">
                <a:solidFill>
                  <a:srgbClr val="000000"/>
                </a:solidFill>
                <a:effectLst/>
                <a:latin typeface="Calibri" panose="020F0502020204030204" pitchFamily="34" charset="0"/>
              </a:rPr>
              <a:t>Ordenar las fases del ciclo de la Gestión por Resultados GpR. </a:t>
            </a:r>
            <a:endParaRPr lang="es-GT" sz="1600" dirty="0"/>
          </a:p>
        </p:txBody>
      </p:sp>
      <p:sp>
        <p:nvSpPr>
          <p:cNvPr id="20" name="CuadroTexto 19">
            <a:extLst>
              <a:ext uri="{FF2B5EF4-FFF2-40B4-BE49-F238E27FC236}">
                <a16:creationId xmlns:a16="http://schemas.microsoft.com/office/drawing/2014/main" id="{47449F34-EFFF-44D4-B5D6-C025495F2B62}"/>
              </a:ext>
            </a:extLst>
          </p:cNvPr>
          <p:cNvSpPr txBox="1"/>
          <p:nvPr/>
        </p:nvSpPr>
        <p:spPr>
          <a:xfrm>
            <a:off x="435762" y="4017525"/>
            <a:ext cx="4651548" cy="1077218"/>
          </a:xfrm>
          <a:prstGeom prst="rect">
            <a:avLst/>
          </a:prstGeom>
          <a:noFill/>
        </p:spPr>
        <p:txBody>
          <a:bodyPr wrap="square">
            <a:spAutoFit/>
          </a:bodyPr>
          <a:lstStyle/>
          <a:p>
            <a:pPr marL="285750" indent="-285750" algn="just">
              <a:buFont typeface="Arial" panose="020B0604020202020204" pitchFamily="34" charset="0"/>
              <a:buChar char="•"/>
            </a:pPr>
            <a:r>
              <a:rPr lang="es-MX" sz="1600" b="0" i="0" u="none" strike="noStrike" dirty="0">
                <a:solidFill>
                  <a:srgbClr val="000000"/>
                </a:solidFill>
                <a:effectLst/>
                <a:latin typeface="Calibri" panose="020F0502020204030204" pitchFamily="34" charset="0"/>
              </a:rPr>
              <a:t>Conformar y mantener actualizado el banco de planes estratégicos, multianuales y anuales de las instituciones y entidades del Sector Público Guatemalteco</a:t>
            </a:r>
            <a:r>
              <a:rPr lang="es-MX" sz="1400" b="0" i="0" u="none" strike="noStrike" dirty="0">
                <a:solidFill>
                  <a:srgbClr val="000000"/>
                </a:solidFill>
                <a:effectLst/>
                <a:latin typeface="Calibri" panose="020F0502020204030204" pitchFamily="34" charset="0"/>
              </a:rPr>
              <a:t>. </a:t>
            </a:r>
            <a:endParaRPr lang="es-GT" sz="1400" dirty="0"/>
          </a:p>
        </p:txBody>
      </p:sp>
      <p:sp>
        <p:nvSpPr>
          <p:cNvPr id="21" name="CuadroTexto 20">
            <a:extLst>
              <a:ext uri="{FF2B5EF4-FFF2-40B4-BE49-F238E27FC236}">
                <a16:creationId xmlns:a16="http://schemas.microsoft.com/office/drawing/2014/main" id="{169EDDC8-44F5-4A8E-AAE5-EAB4F2674186}"/>
              </a:ext>
            </a:extLst>
          </p:cNvPr>
          <p:cNvSpPr txBox="1"/>
          <p:nvPr/>
        </p:nvSpPr>
        <p:spPr>
          <a:xfrm>
            <a:off x="456956" y="5192614"/>
            <a:ext cx="4651548" cy="1077218"/>
          </a:xfrm>
          <a:prstGeom prst="rect">
            <a:avLst/>
          </a:prstGeom>
          <a:noFill/>
        </p:spPr>
        <p:txBody>
          <a:bodyPr wrap="square">
            <a:spAutoFit/>
          </a:bodyPr>
          <a:lstStyle/>
          <a:p>
            <a:pPr marL="285750" indent="-285750" algn="just">
              <a:buFont typeface="Arial" panose="020B0604020202020204" pitchFamily="34" charset="0"/>
              <a:buChar char="•"/>
            </a:pPr>
            <a:r>
              <a:rPr lang="es-MX" sz="1600" b="0" i="0" u="none" strike="noStrike" dirty="0">
                <a:solidFill>
                  <a:srgbClr val="000000"/>
                </a:solidFill>
                <a:effectLst/>
                <a:latin typeface="Calibri" panose="020F0502020204030204" pitchFamily="34" charset="0"/>
              </a:rPr>
              <a:t>Contar con un sistema de información automatizado que sirva como herramienta para el seguimiento y evaluación </a:t>
            </a:r>
            <a:r>
              <a:rPr lang="es-ES" sz="1600" b="0" i="0" u="none" strike="noStrike" dirty="0">
                <a:solidFill>
                  <a:srgbClr val="000000"/>
                </a:solidFill>
                <a:effectLst/>
                <a:latin typeface="Calibri" panose="020F0502020204030204" pitchFamily="34" charset="0"/>
              </a:rPr>
              <a:t>a los Resultados Estratégicos de Gobierno</a:t>
            </a:r>
            <a:endParaRPr lang="es-GT" sz="1600" dirty="0"/>
          </a:p>
        </p:txBody>
      </p:sp>
      <p:sp>
        <p:nvSpPr>
          <p:cNvPr id="22" name="Rectángulo 5">
            <a:extLst>
              <a:ext uri="{FF2B5EF4-FFF2-40B4-BE49-F238E27FC236}">
                <a16:creationId xmlns:a16="http://schemas.microsoft.com/office/drawing/2014/main" id="{00FC9B1D-A622-45A9-B9E6-AAF1A7DC92A8}"/>
              </a:ext>
            </a:extLst>
          </p:cNvPr>
          <p:cNvSpPr>
            <a:spLocks noChangeArrowheads="1"/>
          </p:cNvSpPr>
          <p:nvPr/>
        </p:nvSpPr>
        <p:spPr bwMode="auto">
          <a:xfrm>
            <a:off x="6223946" y="5731223"/>
            <a:ext cx="2722567" cy="461665"/>
          </a:xfrm>
          <a:prstGeom prst="rect">
            <a:avLst/>
          </a:prstGeom>
          <a:noFill/>
          <a:ln w="508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ts val="100"/>
              </a:spcBef>
              <a:spcAft>
                <a:spcPts val="100"/>
              </a:spcAft>
              <a:buNone/>
            </a:pPr>
            <a:r>
              <a:rPr lang="es-GT" altLang="en-US" sz="2400" b="1" dirty="0">
                <a:solidFill>
                  <a:srgbClr val="002060"/>
                </a:solidFill>
                <a:latin typeface="Helvetica" pitchFamily="2" charset="0"/>
              </a:rPr>
              <a:t>MÓDULOS</a:t>
            </a:r>
            <a:endParaRPr lang="en-US" altLang="en-US" sz="2400" b="1" dirty="0">
              <a:solidFill>
                <a:srgbClr val="0070C0"/>
              </a:solidFill>
              <a:latin typeface="Helvetica" pitchFamily="2" charset="0"/>
            </a:endParaRPr>
          </a:p>
        </p:txBody>
      </p:sp>
    </p:spTree>
    <p:extLst>
      <p:ext uri="{BB962C8B-B14F-4D97-AF65-F5344CB8AC3E}">
        <p14:creationId xmlns:p14="http://schemas.microsoft.com/office/powerpoint/2010/main" val="26685519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5">
            <a:extLst>
              <a:ext uri="{FF2B5EF4-FFF2-40B4-BE49-F238E27FC236}">
                <a16:creationId xmlns:a16="http://schemas.microsoft.com/office/drawing/2014/main" id="{9FAD6D28-65FC-40B9-AB61-B757E5B16522}"/>
              </a:ext>
            </a:extLst>
          </p:cNvPr>
          <p:cNvSpPr>
            <a:spLocks noChangeArrowheads="1"/>
          </p:cNvSpPr>
          <p:nvPr/>
        </p:nvSpPr>
        <p:spPr bwMode="auto">
          <a:xfrm>
            <a:off x="2653552" y="529758"/>
            <a:ext cx="4742329" cy="1225977"/>
          </a:xfrm>
          <a:prstGeom prst="rect">
            <a:avLst/>
          </a:prstGeom>
          <a:noFill/>
          <a:ln w="508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ts val="100"/>
              </a:spcBef>
              <a:spcAft>
                <a:spcPts val="100"/>
              </a:spcAft>
              <a:buNone/>
            </a:pPr>
            <a:r>
              <a:rPr lang="es-GT" altLang="en-US" sz="2400" b="1" dirty="0">
                <a:solidFill>
                  <a:srgbClr val="002060"/>
                </a:solidFill>
                <a:latin typeface="Helvetica" pitchFamily="2" charset="0"/>
              </a:rPr>
              <a:t>SEGUIMIENTO Y EVALUACIÓN </a:t>
            </a:r>
          </a:p>
          <a:p>
            <a:pPr>
              <a:spcBef>
                <a:spcPts val="100"/>
              </a:spcBef>
              <a:spcAft>
                <a:spcPts val="100"/>
              </a:spcAft>
              <a:buNone/>
            </a:pPr>
            <a:r>
              <a:rPr lang="es-GT" altLang="en-US" sz="2400" b="1" dirty="0">
                <a:solidFill>
                  <a:srgbClr val="0070C0"/>
                </a:solidFill>
                <a:latin typeface="Helvetica" pitchFamily="2" charset="0"/>
              </a:rPr>
              <a:t>DE PROYECTOS DE INVERSIÓN PÚBLICA</a:t>
            </a:r>
            <a:endParaRPr lang="en-US" altLang="en-US" sz="2400" b="1" dirty="0">
              <a:solidFill>
                <a:srgbClr val="0070C0"/>
              </a:solidFill>
              <a:latin typeface="Helvetica" pitchFamily="2" charset="0"/>
            </a:endParaRPr>
          </a:p>
        </p:txBody>
      </p:sp>
      <p:graphicFrame>
        <p:nvGraphicFramePr>
          <p:cNvPr id="5" name="Diagrama 4">
            <a:extLst>
              <a:ext uri="{FF2B5EF4-FFF2-40B4-BE49-F238E27FC236}">
                <a16:creationId xmlns:a16="http://schemas.microsoft.com/office/drawing/2014/main" id="{A1443C8B-1078-4492-BB75-EDFF519D12E9}"/>
              </a:ext>
            </a:extLst>
          </p:cNvPr>
          <p:cNvGraphicFramePr/>
          <p:nvPr>
            <p:extLst>
              <p:ext uri="{D42A27DB-BD31-4B8C-83A1-F6EECF244321}">
                <p14:modId xmlns:p14="http://schemas.microsoft.com/office/powerpoint/2010/main" val="2238640034"/>
              </p:ext>
            </p:extLst>
          </p:nvPr>
        </p:nvGraphicFramePr>
        <p:xfrm>
          <a:off x="707071" y="1665435"/>
          <a:ext cx="8920252" cy="50081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6" name="Grupo 5">
            <a:extLst>
              <a:ext uri="{FF2B5EF4-FFF2-40B4-BE49-F238E27FC236}">
                <a16:creationId xmlns:a16="http://schemas.microsoft.com/office/drawing/2014/main" id="{025A4DDC-CBC1-4321-822F-FFD1DF60C7BB}"/>
              </a:ext>
            </a:extLst>
          </p:cNvPr>
          <p:cNvGrpSpPr/>
          <p:nvPr/>
        </p:nvGrpSpPr>
        <p:grpSpPr>
          <a:xfrm>
            <a:off x="9654945" y="1665435"/>
            <a:ext cx="1955289" cy="5008176"/>
            <a:chOff x="0" y="1711"/>
            <a:chExt cx="3568100" cy="926806"/>
          </a:xfrm>
        </p:grpSpPr>
        <p:sp>
          <p:nvSpPr>
            <p:cNvPr id="7" name="Rectángulo: esquinas redondeadas 6">
              <a:extLst>
                <a:ext uri="{FF2B5EF4-FFF2-40B4-BE49-F238E27FC236}">
                  <a16:creationId xmlns:a16="http://schemas.microsoft.com/office/drawing/2014/main" id="{B42382CA-E4C5-4042-BDC5-82C994155DBD}"/>
                </a:ext>
              </a:extLst>
            </p:cNvPr>
            <p:cNvSpPr/>
            <p:nvPr/>
          </p:nvSpPr>
          <p:spPr>
            <a:xfrm>
              <a:off x="0" y="1711"/>
              <a:ext cx="3568100" cy="926806"/>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Rectángulo: esquinas redondeadas 4">
              <a:extLst>
                <a:ext uri="{FF2B5EF4-FFF2-40B4-BE49-F238E27FC236}">
                  <a16:creationId xmlns:a16="http://schemas.microsoft.com/office/drawing/2014/main" id="{14B9C0E4-6A41-48DA-BFAC-CFF5B2D25F0D}"/>
                </a:ext>
              </a:extLst>
            </p:cNvPr>
            <p:cNvSpPr txBox="1"/>
            <p:nvPr/>
          </p:nvSpPr>
          <p:spPr>
            <a:xfrm>
              <a:off x="0" y="46954"/>
              <a:ext cx="3477614" cy="83632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s-GT" sz="2400" b="1" dirty="0">
                  <a:effectLst/>
                  <a:latin typeface="Calibri" panose="020F0502020204030204" pitchFamily="34" charset="0"/>
                  <a:ea typeface="Calibri" panose="020F0502020204030204" pitchFamily="34" charset="0"/>
                  <a:cs typeface="Times New Roman" panose="02020603050405020304" pitchFamily="18" charset="0"/>
                </a:rPr>
                <a:t>El estado de los proyectos para su actualización</a:t>
              </a:r>
              <a:endParaRPr lang="es-GT" sz="3200" b="1" kern="1200" dirty="0"/>
            </a:p>
          </p:txBody>
        </p:sp>
      </p:grpSp>
      <p:sp>
        <p:nvSpPr>
          <p:cNvPr id="9" name="CuadroTexto 8">
            <a:extLst>
              <a:ext uri="{FF2B5EF4-FFF2-40B4-BE49-F238E27FC236}">
                <a16:creationId xmlns:a16="http://schemas.microsoft.com/office/drawing/2014/main" id="{759647C5-92E6-4168-983D-547FAF22CA12}"/>
              </a:ext>
            </a:extLst>
          </p:cNvPr>
          <p:cNvSpPr txBox="1"/>
          <p:nvPr/>
        </p:nvSpPr>
        <p:spPr>
          <a:xfrm>
            <a:off x="0" y="6514172"/>
            <a:ext cx="3319450" cy="369332"/>
          </a:xfrm>
          <a:prstGeom prst="rect">
            <a:avLst/>
          </a:prstGeom>
          <a:noFill/>
        </p:spPr>
        <p:txBody>
          <a:bodyPr wrap="square" rtlCol="0">
            <a:spAutoFit/>
          </a:bodyPr>
          <a:lstStyle/>
          <a:p>
            <a:r>
              <a:rPr lang="es-GT" dirty="0"/>
              <a:t>Fuente: Marco Conceptual SNIP</a:t>
            </a:r>
          </a:p>
        </p:txBody>
      </p:sp>
    </p:spTree>
    <p:extLst>
      <p:ext uri="{BB962C8B-B14F-4D97-AF65-F5344CB8AC3E}">
        <p14:creationId xmlns:p14="http://schemas.microsoft.com/office/powerpoint/2010/main" val="37511004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ángulo: esquinas redondeadas 9">
            <a:extLst>
              <a:ext uri="{FF2B5EF4-FFF2-40B4-BE49-F238E27FC236}">
                <a16:creationId xmlns:a16="http://schemas.microsoft.com/office/drawing/2014/main" id="{8479A433-4524-46A7-BBA1-D4AD2E1B3FEA}"/>
              </a:ext>
            </a:extLst>
          </p:cNvPr>
          <p:cNvSpPr/>
          <p:nvPr/>
        </p:nvSpPr>
        <p:spPr>
          <a:xfrm>
            <a:off x="1224282" y="1969413"/>
            <a:ext cx="4093028" cy="4644571"/>
          </a:xfrm>
          <a:prstGeom prst="roundRect">
            <a:avLst/>
          </a:prstGeom>
          <a:gradFill flip="none" rotWithShape="1">
            <a:gsLst>
              <a:gs pos="0">
                <a:srgbClr val="073777">
                  <a:tint val="66000"/>
                  <a:satMod val="160000"/>
                </a:srgbClr>
              </a:gs>
              <a:gs pos="50000">
                <a:srgbClr val="073777">
                  <a:tint val="44500"/>
                  <a:satMod val="160000"/>
                </a:srgbClr>
              </a:gs>
              <a:gs pos="100000">
                <a:srgbClr val="073777">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1" name="Imagen 10">
            <a:extLst>
              <a:ext uri="{FF2B5EF4-FFF2-40B4-BE49-F238E27FC236}">
                <a16:creationId xmlns:a16="http://schemas.microsoft.com/office/drawing/2014/main" id="{511FAEDB-ECCF-4B0F-BE84-68C2AA2B66D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35481" y="2223569"/>
            <a:ext cx="3097725" cy="3989825"/>
          </a:xfrm>
          <a:prstGeom prst="rect">
            <a:avLst/>
          </a:prstGeom>
          <a:scene3d>
            <a:camera prst="perspectiveContrastingRightFacing"/>
            <a:lightRig rig="threePt" dir="t"/>
          </a:scene3d>
          <a:sp3d>
            <a:bevelT prst="angle"/>
          </a:sp3d>
        </p:spPr>
      </p:pic>
      <p:pic>
        <p:nvPicPr>
          <p:cNvPr id="12" name="Gráfico 11" descr="Gráfico de barras con tendencia alcista con relleno sólido">
            <a:extLst>
              <a:ext uri="{FF2B5EF4-FFF2-40B4-BE49-F238E27FC236}">
                <a16:creationId xmlns:a16="http://schemas.microsoft.com/office/drawing/2014/main" id="{8036B097-ED7D-4DC5-9752-7AA6B263764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82332" y="4077709"/>
            <a:ext cx="1922389" cy="1922389"/>
          </a:xfrm>
          <a:prstGeom prst="rect">
            <a:avLst/>
          </a:prstGeom>
        </p:spPr>
      </p:pic>
      <p:sp>
        <p:nvSpPr>
          <p:cNvPr id="13" name="Rectángulo 12">
            <a:extLst>
              <a:ext uri="{FF2B5EF4-FFF2-40B4-BE49-F238E27FC236}">
                <a16:creationId xmlns:a16="http://schemas.microsoft.com/office/drawing/2014/main" id="{1658629D-A21E-40A9-BF9D-84A415947A27}"/>
              </a:ext>
            </a:extLst>
          </p:cNvPr>
          <p:cNvSpPr/>
          <p:nvPr/>
        </p:nvSpPr>
        <p:spPr>
          <a:xfrm>
            <a:off x="8582332" y="5749138"/>
            <a:ext cx="2025747" cy="276999"/>
          </a:xfrm>
          <a:prstGeom prst="rect">
            <a:avLst/>
          </a:prstGeom>
          <a:noFill/>
          <a:ln>
            <a:solidFill>
              <a:srgbClr val="073777"/>
            </a:solidFill>
          </a:ln>
        </p:spPr>
        <p:txBody>
          <a:bodyPr wrap="none" lIns="91440" tIns="45720" rIns="91440" bIns="45720">
            <a:spAutoFit/>
          </a:bodyPr>
          <a:lstStyle/>
          <a:p>
            <a:pPr algn="ctr"/>
            <a:r>
              <a:rPr lang="es-ES" sz="1200" b="1" dirty="0">
                <a:ln w="0"/>
                <a:effectLst>
                  <a:outerShdw blurRad="38100" dist="19050" dir="2700000" algn="tl" rotWithShape="0">
                    <a:schemeClr val="dk1">
                      <a:alpha val="40000"/>
                    </a:schemeClr>
                  </a:outerShdw>
                </a:effectLst>
              </a:rPr>
              <a:t>ACTUALIZACION DE ACTIVOS</a:t>
            </a:r>
            <a:endParaRPr lang="es-ES" sz="1200" b="1" cap="none" spc="0" dirty="0">
              <a:ln w="0"/>
              <a:solidFill>
                <a:schemeClr val="tx1"/>
              </a:solidFill>
              <a:effectLst>
                <a:outerShdw blurRad="38100" dist="19050" dir="2700000" algn="tl" rotWithShape="0">
                  <a:schemeClr val="dk1">
                    <a:alpha val="40000"/>
                  </a:schemeClr>
                </a:outerShdw>
              </a:effectLst>
            </a:endParaRPr>
          </a:p>
        </p:txBody>
      </p:sp>
      <p:sp>
        <p:nvSpPr>
          <p:cNvPr id="14" name="Flecha: curvada hacia la derecha 13">
            <a:extLst>
              <a:ext uri="{FF2B5EF4-FFF2-40B4-BE49-F238E27FC236}">
                <a16:creationId xmlns:a16="http://schemas.microsoft.com/office/drawing/2014/main" id="{796609A9-B53E-4AFF-BB2B-686619A53560}"/>
              </a:ext>
            </a:extLst>
          </p:cNvPr>
          <p:cNvSpPr/>
          <p:nvPr/>
        </p:nvSpPr>
        <p:spPr>
          <a:xfrm rot="18494491" flipH="1">
            <a:off x="5913375" y="1903460"/>
            <a:ext cx="1373149" cy="257061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grpSp>
        <p:nvGrpSpPr>
          <p:cNvPr id="15" name="Grupo 14">
            <a:extLst>
              <a:ext uri="{FF2B5EF4-FFF2-40B4-BE49-F238E27FC236}">
                <a16:creationId xmlns:a16="http://schemas.microsoft.com/office/drawing/2014/main" id="{11D920C6-3B78-47AC-B9C9-38AF87CD9D2D}"/>
              </a:ext>
            </a:extLst>
          </p:cNvPr>
          <p:cNvGrpSpPr/>
          <p:nvPr/>
        </p:nvGrpSpPr>
        <p:grpSpPr>
          <a:xfrm>
            <a:off x="10001515" y="1917267"/>
            <a:ext cx="1647825" cy="1774035"/>
            <a:chOff x="8972051" y="1931811"/>
            <a:chExt cx="1647825" cy="1774035"/>
          </a:xfrm>
        </p:grpSpPr>
        <p:pic>
          <p:nvPicPr>
            <p:cNvPr id="16" name="Gráfico 15" descr="Hombre llevando un portátil">
              <a:extLst>
                <a:ext uri="{FF2B5EF4-FFF2-40B4-BE49-F238E27FC236}">
                  <a16:creationId xmlns:a16="http://schemas.microsoft.com/office/drawing/2014/main" id="{B82AB30D-5E7D-4D46-A8D3-264F67D196C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972051" y="2467596"/>
              <a:ext cx="1647825" cy="1238250"/>
            </a:xfrm>
            <a:prstGeom prst="rect">
              <a:avLst/>
            </a:prstGeom>
          </p:spPr>
        </p:pic>
        <p:pic>
          <p:nvPicPr>
            <p:cNvPr id="17" name="Gráfico 16" descr="Hombre con pelo corto">
              <a:extLst>
                <a:ext uri="{FF2B5EF4-FFF2-40B4-BE49-F238E27FC236}">
                  <a16:creationId xmlns:a16="http://schemas.microsoft.com/office/drawing/2014/main" id="{35CCB2C4-A9B6-47A1-B52B-6FC8E74FE26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425584" y="1931811"/>
              <a:ext cx="590550" cy="714375"/>
            </a:xfrm>
            <a:prstGeom prst="rect">
              <a:avLst/>
            </a:prstGeom>
          </p:spPr>
        </p:pic>
        <p:pic>
          <p:nvPicPr>
            <p:cNvPr id="18" name="Gráfico 17" descr="Una cara feliz">
              <a:extLst>
                <a:ext uri="{FF2B5EF4-FFF2-40B4-BE49-F238E27FC236}">
                  <a16:creationId xmlns:a16="http://schemas.microsoft.com/office/drawing/2014/main" id="{E9330A5F-ED80-4E14-98E0-B3DBBE9C408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667794" y="2242586"/>
              <a:ext cx="304800" cy="314325"/>
            </a:xfrm>
            <a:prstGeom prst="rect">
              <a:avLst/>
            </a:prstGeom>
          </p:spPr>
        </p:pic>
      </p:grpSp>
      <p:sp>
        <p:nvSpPr>
          <p:cNvPr id="19" name="Rectángulo 5">
            <a:extLst>
              <a:ext uri="{FF2B5EF4-FFF2-40B4-BE49-F238E27FC236}">
                <a16:creationId xmlns:a16="http://schemas.microsoft.com/office/drawing/2014/main" id="{26E6BF64-8511-4BA0-AD2D-BE35BA64BF80}"/>
              </a:ext>
            </a:extLst>
          </p:cNvPr>
          <p:cNvSpPr>
            <a:spLocks noChangeArrowheads="1"/>
          </p:cNvSpPr>
          <p:nvPr/>
        </p:nvSpPr>
        <p:spPr bwMode="auto">
          <a:xfrm>
            <a:off x="3201739" y="735684"/>
            <a:ext cx="5430487" cy="1251625"/>
          </a:xfrm>
          <a:prstGeom prst="rect">
            <a:avLst/>
          </a:prstGeom>
          <a:noFill/>
          <a:ln w="508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ts val="100"/>
              </a:spcBef>
              <a:spcAft>
                <a:spcPts val="100"/>
              </a:spcAft>
              <a:buNone/>
            </a:pPr>
            <a:r>
              <a:rPr lang="es-GT" altLang="en-US" sz="2400" b="1" dirty="0">
                <a:solidFill>
                  <a:srgbClr val="002060"/>
                </a:solidFill>
                <a:latin typeface="Helvetica" pitchFamily="2" charset="0"/>
              </a:rPr>
              <a:t>Módulo Interno </a:t>
            </a:r>
          </a:p>
          <a:p>
            <a:pPr>
              <a:spcBef>
                <a:spcPts val="100"/>
              </a:spcBef>
              <a:spcAft>
                <a:spcPts val="100"/>
              </a:spcAft>
              <a:buNone/>
            </a:pPr>
            <a:r>
              <a:rPr lang="es-GT" altLang="en-US" sz="2400" b="1" dirty="0">
                <a:solidFill>
                  <a:srgbClr val="0070C0"/>
                </a:solidFill>
                <a:latin typeface="Helvetica" pitchFamily="2" charset="0"/>
              </a:rPr>
              <a:t>Seguimiento de Proyectos</a:t>
            </a:r>
            <a:endParaRPr lang="en-US" altLang="en-US" sz="2400" b="1" dirty="0">
              <a:solidFill>
                <a:srgbClr val="0070C0"/>
              </a:solidFill>
              <a:latin typeface="Helvetica" pitchFamily="2" charset="0"/>
            </a:endParaRPr>
          </a:p>
          <a:p>
            <a:pPr>
              <a:spcBef>
                <a:spcPts val="100"/>
              </a:spcBef>
              <a:spcAft>
                <a:spcPts val="100"/>
              </a:spcAft>
              <a:buNone/>
            </a:pPr>
            <a:endParaRPr lang="en-US" altLang="en-US" sz="2400" b="1" dirty="0">
              <a:solidFill>
                <a:srgbClr val="0070C0"/>
              </a:solidFill>
              <a:latin typeface="Helvetica" pitchFamily="2" charset="0"/>
            </a:endParaRPr>
          </a:p>
        </p:txBody>
      </p:sp>
    </p:spTree>
    <p:extLst>
      <p:ext uri="{BB962C8B-B14F-4D97-AF65-F5344CB8AC3E}">
        <p14:creationId xmlns:p14="http://schemas.microsoft.com/office/powerpoint/2010/main" val="20719431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765;p26">
            <a:extLst>
              <a:ext uri="{FF2B5EF4-FFF2-40B4-BE49-F238E27FC236}">
                <a16:creationId xmlns:a16="http://schemas.microsoft.com/office/drawing/2014/main" id="{A6469B73-68D0-492D-A27F-523EF259ADDA}"/>
              </a:ext>
            </a:extLst>
          </p:cNvPr>
          <p:cNvSpPr txBox="1"/>
          <p:nvPr/>
        </p:nvSpPr>
        <p:spPr>
          <a:xfrm>
            <a:off x="3193122" y="3141128"/>
            <a:ext cx="1749441" cy="409194"/>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GT" dirty="0">
                <a:solidFill>
                  <a:schemeClr val="lt1"/>
                </a:solidFill>
                <a:latin typeface="Fira Sans Extra Condensed Medium"/>
                <a:ea typeface="Fira Sans Extra Condensed Medium"/>
                <a:cs typeface="Fira Sans Extra Condensed Medium"/>
                <a:sym typeface="Fira Sans Extra Condensed Medium"/>
              </a:rPr>
              <a:t>Octubre 2021</a:t>
            </a:r>
            <a:endParaRPr dirty="0">
              <a:solidFill>
                <a:schemeClr val="lt1"/>
              </a:solidFill>
              <a:latin typeface="Fira Sans Extra Condensed Medium"/>
              <a:ea typeface="Fira Sans Extra Condensed Medium"/>
              <a:cs typeface="Fira Sans Extra Condensed Medium"/>
              <a:sym typeface="Fira Sans Extra Condensed Medium"/>
            </a:endParaRPr>
          </a:p>
        </p:txBody>
      </p:sp>
      <p:sp>
        <p:nvSpPr>
          <p:cNvPr id="3" name="Google Shape;766;p26">
            <a:extLst>
              <a:ext uri="{FF2B5EF4-FFF2-40B4-BE49-F238E27FC236}">
                <a16:creationId xmlns:a16="http://schemas.microsoft.com/office/drawing/2014/main" id="{E54057C2-A015-4DE2-9B95-6AFE9931D22C}"/>
              </a:ext>
            </a:extLst>
          </p:cNvPr>
          <p:cNvSpPr txBox="1"/>
          <p:nvPr/>
        </p:nvSpPr>
        <p:spPr>
          <a:xfrm>
            <a:off x="4962178" y="3092355"/>
            <a:ext cx="1749441" cy="409194"/>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dirty="0">
                <a:solidFill>
                  <a:schemeClr val="lt1"/>
                </a:solidFill>
                <a:latin typeface="Fira Sans Extra Condensed Medium"/>
                <a:ea typeface="Fira Sans Extra Condensed Medium"/>
                <a:cs typeface="Fira Sans Extra Condensed Medium"/>
                <a:sym typeface="Fira Sans Extra Condensed Medium"/>
              </a:rPr>
              <a:t>2018</a:t>
            </a:r>
            <a:endParaRPr sz="2000" dirty="0">
              <a:solidFill>
                <a:schemeClr val="lt1"/>
              </a:solidFill>
              <a:latin typeface="Fira Sans Extra Condensed Medium"/>
              <a:ea typeface="Fira Sans Extra Condensed Medium"/>
              <a:cs typeface="Fira Sans Extra Condensed Medium"/>
              <a:sym typeface="Fira Sans Extra Condensed Medium"/>
            </a:endParaRPr>
          </a:p>
        </p:txBody>
      </p:sp>
      <p:sp>
        <p:nvSpPr>
          <p:cNvPr id="4" name="Google Shape;768;p26">
            <a:extLst>
              <a:ext uri="{FF2B5EF4-FFF2-40B4-BE49-F238E27FC236}">
                <a16:creationId xmlns:a16="http://schemas.microsoft.com/office/drawing/2014/main" id="{BE683F10-40FF-4673-9A2C-5CBAD5CC97A4}"/>
              </a:ext>
            </a:extLst>
          </p:cNvPr>
          <p:cNvSpPr txBox="1"/>
          <p:nvPr/>
        </p:nvSpPr>
        <p:spPr>
          <a:xfrm>
            <a:off x="8695322" y="3414513"/>
            <a:ext cx="1749441" cy="409194"/>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dirty="0">
                <a:solidFill>
                  <a:schemeClr val="lt1"/>
                </a:solidFill>
                <a:latin typeface="Fira Sans Extra Condensed Medium"/>
                <a:ea typeface="Fira Sans Extra Condensed Medium"/>
                <a:cs typeface="Fira Sans Extra Condensed Medium"/>
                <a:sym typeface="Fira Sans Extra Condensed Medium"/>
              </a:rPr>
              <a:t>2020</a:t>
            </a:r>
            <a:endParaRPr sz="2000" dirty="0">
              <a:solidFill>
                <a:schemeClr val="lt1"/>
              </a:solidFill>
              <a:latin typeface="Fira Sans Extra Condensed Medium"/>
              <a:ea typeface="Fira Sans Extra Condensed Medium"/>
              <a:cs typeface="Fira Sans Extra Condensed Medium"/>
              <a:sym typeface="Fira Sans Extra Condensed Medium"/>
            </a:endParaRPr>
          </a:p>
        </p:txBody>
      </p:sp>
      <p:cxnSp>
        <p:nvCxnSpPr>
          <p:cNvPr id="5" name="Conector recto de flecha 4">
            <a:extLst>
              <a:ext uri="{FF2B5EF4-FFF2-40B4-BE49-F238E27FC236}">
                <a16:creationId xmlns:a16="http://schemas.microsoft.com/office/drawing/2014/main" id="{86D713AA-AA80-4972-83AA-E24EB8F29C2D}"/>
              </a:ext>
            </a:extLst>
          </p:cNvPr>
          <p:cNvCxnSpPr>
            <a:cxnSpLocks/>
          </p:cNvCxnSpPr>
          <p:nvPr/>
        </p:nvCxnSpPr>
        <p:spPr>
          <a:xfrm>
            <a:off x="3022813" y="4762164"/>
            <a:ext cx="104502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7" name="Imagen 6">
            <a:extLst>
              <a:ext uri="{FF2B5EF4-FFF2-40B4-BE49-F238E27FC236}">
                <a16:creationId xmlns:a16="http://schemas.microsoft.com/office/drawing/2014/main" id="{6D1F8392-9D2C-4340-B638-F50B71EA231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42638" y="1291533"/>
            <a:ext cx="5700968" cy="5009766"/>
          </a:xfrm>
          <a:prstGeom prst="rect">
            <a:avLst/>
          </a:prstGeom>
          <a:ln>
            <a:noFill/>
          </a:ln>
        </p:spPr>
      </p:pic>
      <p:pic>
        <p:nvPicPr>
          <p:cNvPr id="8" name="Imagen 7">
            <a:extLst>
              <a:ext uri="{FF2B5EF4-FFF2-40B4-BE49-F238E27FC236}">
                <a16:creationId xmlns:a16="http://schemas.microsoft.com/office/drawing/2014/main" id="{174FAAB3-5292-4732-83AA-2831E19929E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3480" r="1904"/>
          <a:stretch/>
        </p:blipFill>
        <p:spPr>
          <a:xfrm>
            <a:off x="6213895" y="1326779"/>
            <a:ext cx="5144387" cy="4939202"/>
          </a:xfrm>
          <a:prstGeom prst="rect">
            <a:avLst/>
          </a:prstGeom>
          <a:ln>
            <a:noFill/>
          </a:ln>
        </p:spPr>
      </p:pic>
      <p:sp>
        <p:nvSpPr>
          <p:cNvPr id="9" name="Rectángulo 5">
            <a:extLst>
              <a:ext uri="{FF2B5EF4-FFF2-40B4-BE49-F238E27FC236}">
                <a16:creationId xmlns:a16="http://schemas.microsoft.com/office/drawing/2014/main" id="{B17262A4-81B9-4782-9A5B-86157BB5C04E}"/>
              </a:ext>
            </a:extLst>
          </p:cNvPr>
          <p:cNvSpPr>
            <a:spLocks noChangeArrowheads="1"/>
          </p:cNvSpPr>
          <p:nvPr/>
        </p:nvSpPr>
        <p:spPr bwMode="auto">
          <a:xfrm>
            <a:off x="2862928" y="336918"/>
            <a:ext cx="5430487" cy="1251625"/>
          </a:xfrm>
          <a:prstGeom prst="rect">
            <a:avLst/>
          </a:prstGeom>
          <a:noFill/>
          <a:ln w="508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ts val="100"/>
              </a:spcBef>
              <a:spcAft>
                <a:spcPts val="100"/>
              </a:spcAft>
              <a:buNone/>
            </a:pPr>
            <a:r>
              <a:rPr lang="es-GT" altLang="en-US" sz="2400" b="1" dirty="0">
                <a:solidFill>
                  <a:srgbClr val="002060"/>
                </a:solidFill>
                <a:latin typeface="Helvetica" pitchFamily="2" charset="0"/>
              </a:rPr>
              <a:t>Módulo Externo</a:t>
            </a:r>
          </a:p>
          <a:p>
            <a:pPr>
              <a:spcBef>
                <a:spcPts val="100"/>
              </a:spcBef>
              <a:spcAft>
                <a:spcPts val="100"/>
              </a:spcAft>
              <a:buNone/>
            </a:pPr>
            <a:r>
              <a:rPr lang="es-GT" altLang="en-US" sz="2400" b="1" dirty="0">
                <a:solidFill>
                  <a:srgbClr val="0070C0"/>
                </a:solidFill>
                <a:latin typeface="Helvetica" pitchFamily="2" charset="0"/>
              </a:rPr>
              <a:t>Seguimiento de Proyectos</a:t>
            </a:r>
            <a:endParaRPr lang="en-US" altLang="en-US" sz="2400" b="1" dirty="0">
              <a:solidFill>
                <a:srgbClr val="0070C0"/>
              </a:solidFill>
              <a:latin typeface="Helvetica" pitchFamily="2" charset="0"/>
            </a:endParaRPr>
          </a:p>
          <a:p>
            <a:pPr>
              <a:spcBef>
                <a:spcPts val="100"/>
              </a:spcBef>
              <a:spcAft>
                <a:spcPts val="100"/>
              </a:spcAft>
              <a:buNone/>
            </a:pPr>
            <a:endParaRPr lang="en-US" altLang="en-US" sz="2400" b="1" dirty="0">
              <a:solidFill>
                <a:srgbClr val="0070C0"/>
              </a:solidFill>
              <a:latin typeface="Helvetica" pitchFamily="2" charset="0"/>
            </a:endParaRPr>
          </a:p>
        </p:txBody>
      </p:sp>
      <p:sp>
        <p:nvSpPr>
          <p:cNvPr id="10" name="Rectángulo 9">
            <a:extLst>
              <a:ext uri="{FF2B5EF4-FFF2-40B4-BE49-F238E27FC236}">
                <a16:creationId xmlns:a16="http://schemas.microsoft.com/office/drawing/2014/main" id="{D2329065-DEF0-41AC-AC6E-19FD2F9D60D4}"/>
              </a:ext>
            </a:extLst>
          </p:cNvPr>
          <p:cNvSpPr/>
          <p:nvPr/>
        </p:nvSpPr>
        <p:spPr>
          <a:xfrm>
            <a:off x="342638" y="2308193"/>
            <a:ext cx="1483161" cy="3957785"/>
          </a:xfrm>
          <a:prstGeom prst="rect">
            <a:avLst/>
          </a:prstGeom>
          <a:noFill/>
          <a:ln w="38100">
            <a:solidFill>
              <a:srgbClr val="073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sp>
        <p:nvSpPr>
          <p:cNvPr id="11" name="Rectángulo 10">
            <a:extLst>
              <a:ext uri="{FF2B5EF4-FFF2-40B4-BE49-F238E27FC236}">
                <a16:creationId xmlns:a16="http://schemas.microsoft.com/office/drawing/2014/main" id="{D7D934EC-813C-4D3C-8A57-B59F36DF867F}"/>
              </a:ext>
            </a:extLst>
          </p:cNvPr>
          <p:cNvSpPr/>
          <p:nvPr/>
        </p:nvSpPr>
        <p:spPr>
          <a:xfrm>
            <a:off x="6221038" y="1326776"/>
            <a:ext cx="1222865" cy="4939202"/>
          </a:xfrm>
          <a:prstGeom prst="rect">
            <a:avLst/>
          </a:prstGeom>
          <a:noFill/>
          <a:ln w="38100">
            <a:solidFill>
              <a:srgbClr val="073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sp>
        <p:nvSpPr>
          <p:cNvPr id="12" name="Rectángulo 11">
            <a:extLst>
              <a:ext uri="{FF2B5EF4-FFF2-40B4-BE49-F238E27FC236}">
                <a16:creationId xmlns:a16="http://schemas.microsoft.com/office/drawing/2014/main" id="{A4B539E7-68C8-480B-BEB7-B515C4099DE9}"/>
              </a:ext>
            </a:extLst>
          </p:cNvPr>
          <p:cNvSpPr/>
          <p:nvPr/>
        </p:nvSpPr>
        <p:spPr>
          <a:xfrm>
            <a:off x="342638" y="1056568"/>
            <a:ext cx="5700968" cy="1251625"/>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sp>
        <p:nvSpPr>
          <p:cNvPr id="13" name="Rectángulo 12">
            <a:extLst>
              <a:ext uri="{FF2B5EF4-FFF2-40B4-BE49-F238E27FC236}">
                <a16:creationId xmlns:a16="http://schemas.microsoft.com/office/drawing/2014/main" id="{F9362018-3307-4519-ADA6-40C589EDF347}"/>
              </a:ext>
            </a:extLst>
          </p:cNvPr>
          <p:cNvSpPr/>
          <p:nvPr/>
        </p:nvSpPr>
        <p:spPr>
          <a:xfrm>
            <a:off x="1825799" y="2308192"/>
            <a:ext cx="4217807" cy="3957785"/>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sp>
        <p:nvSpPr>
          <p:cNvPr id="14" name="Rectángulo 13">
            <a:extLst>
              <a:ext uri="{FF2B5EF4-FFF2-40B4-BE49-F238E27FC236}">
                <a16:creationId xmlns:a16="http://schemas.microsoft.com/office/drawing/2014/main" id="{8A8AD1AD-54AB-4148-88D8-BF3BEA4FFD0E}"/>
              </a:ext>
            </a:extLst>
          </p:cNvPr>
          <p:cNvSpPr/>
          <p:nvPr/>
        </p:nvSpPr>
        <p:spPr>
          <a:xfrm>
            <a:off x="7739593" y="732601"/>
            <a:ext cx="4109769" cy="5533376"/>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grpSp>
        <p:nvGrpSpPr>
          <p:cNvPr id="15" name="Grupo 14">
            <a:extLst>
              <a:ext uri="{FF2B5EF4-FFF2-40B4-BE49-F238E27FC236}">
                <a16:creationId xmlns:a16="http://schemas.microsoft.com/office/drawing/2014/main" id="{723224C1-A1B5-46B2-AB56-89F99EBE7AFE}"/>
              </a:ext>
            </a:extLst>
          </p:cNvPr>
          <p:cNvGrpSpPr/>
          <p:nvPr/>
        </p:nvGrpSpPr>
        <p:grpSpPr>
          <a:xfrm>
            <a:off x="8686357" y="5083965"/>
            <a:ext cx="1647825" cy="1774035"/>
            <a:chOff x="8972051" y="1931811"/>
            <a:chExt cx="1647825" cy="1774035"/>
          </a:xfrm>
        </p:grpSpPr>
        <p:pic>
          <p:nvPicPr>
            <p:cNvPr id="16" name="Gráfico 15" descr="Hombre llevando un portátil">
              <a:extLst>
                <a:ext uri="{FF2B5EF4-FFF2-40B4-BE49-F238E27FC236}">
                  <a16:creationId xmlns:a16="http://schemas.microsoft.com/office/drawing/2014/main" id="{F8D663BE-6DC2-44C9-85DA-8FCDC27F4CE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972051" y="2467596"/>
              <a:ext cx="1647825" cy="1238250"/>
            </a:xfrm>
            <a:prstGeom prst="rect">
              <a:avLst/>
            </a:prstGeom>
          </p:spPr>
        </p:pic>
        <p:pic>
          <p:nvPicPr>
            <p:cNvPr id="17" name="Gráfico 16" descr="Hombre con pelo corto">
              <a:extLst>
                <a:ext uri="{FF2B5EF4-FFF2-40B4-BE49-F238E27FC236}">
                  <a16:creationId xmlns:a16="http://schemas.microsoft.com/office/drawing/2014/main" id="{25C96C2A-1E91-42C7-95D5-1B3DFD01104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425584" y="1931811"/>
              <a:ext cx="590550" cy="714375"/>
            </a:xfrm>
            <a:prstGeom prst="rect">
              <a:avLst/>
            </a:prstGeom>
          </p:spPr>
        </p:pic>
        <p:pic>
          <p:nvPicPr>
            <p:cNvPr id="18" name="Gráfico 17" descr="Una cara feliz">
              <a:extLst>
                <a:ext uri="{FF2B5EF4-FFF2-40B4-BE49-F238E27FC236}">
                  <a16:creationId xmlns:a16="http://schemas.microsoft.com/office/drawing/2014/main" id="{E56C0FF8-3277-4FF0-B23A-09477BC3E9B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667794" y="2242586"/>
              <a:ext cx="304800" cy="314325"/>
            </a:xfrm>
            <a:prstGeom prst="rect">
              <a:avLst/>
            </a:prstGeom>
          </p:spPr>
        </p:pic>
      </p:grpSp>
      <p:sp>
        <p:nvSpPr>
          <p:cNvPr id="19" name="Flecha: hacia abajo 18">
            <a:extLst>
              <a:ext uri="{FF2B5EF4-FFF2-40B4-BE49-F238E27FC236}">
                <a16:creationId xmlns:a16="http://schemas.microsoft.com/office/drawing/2014/main" id="{E62BCEDB-F46D-4E25-AB7E-4F152E26D625}"/>
              </a:ext>
            </a:extLst>
          </p:cNvPr>
          <p:cNvSpPr/>
          <p:nvPr/>
        </p:nvSpPr>
        <p:spPr>
          <a:xfrm rot="3223078">
            <a:off x="7940266" y="4013000"/>
            <a:ext cx="647700" cy="809770"/>
          </a:xfrm>
          <a:prstGeom prst="down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algn="ctr"/>
            <a:endParaRPr lang="es-MX"/>
          </a:p>
        </p:txBody>
      </p:sp>
      <p:sp>
        <p:nvSpPr>
          <p:cNvPr id="20" name="Flecha: hacia abajo 19">
            <a:extLst>
              <a:ext uri="{FF2B5EF4-FFF2-40B4-BE49-F238E27FC236}">
                <a16:creationId xmlns:a16="http://schemas.microsoft.com/office/drawing/2014/main" id="{253239ED-F6A5-49EB-81DF-16AAC3182FEE}"/>
              </a:ext>
            </a:extLst>
          </p:cNvPr>
          <p:cNvSpPr/>
          <p:nvPr/>
        </p:nvSpPr>
        <p:spPr>
          <a:xfrm>
            <a:off x="2698963" y="6157535"/>
            <a:ext cx="647700" cy="609600"/>
          </a:xfrm>
          <a:prstGeom prst="down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algn="ctr"/>
            <a:endParaRPr lang="es-MX"/>
          </a:p>
        </p:txBody>
      </p:sp>
    </p:spTree>
    <p:extLst>
      <p:ext uri="{BB962C8B-B14F-4D97-AF65-F5344CB8AC3E}">
        <p14:creationId xmlns:p14="http://schemas.microsoft.com/office/powerpoint/2010/main" val="3023405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3992E0D7-3CA6-4D7E-869F-B662961595BE}"/>
              </a:ext>
            </a:extLst>
          </p:cNvPr>
          <p:cNvPicPr>
            <a:picLocks noChangeAspect="1"/>
          </p:cNvPicPr>
          <p:nvPr/>
        </p:nvPicPr>
        <p:blipFill>
          <a:blip r:embed="rId2"/>
          <a:stretch>
            <a:fillRect/>
          </a:stretch>
        </p:blipFill>
        <p:spPr>
          <a:xfrm>
            <a:off x="-3069" y="2343296"/>
            <a:ext cx="1905266" cy="2800741"/>
          </a:xfrm>
          <a:prstGeom prst="rect">
            <a:avLst/>
          </a:prstGeom>
        </p:spPr>
      </p:pic>
      <p:sp>
        <p:nvSpPr>
          <p:cNvPr id="2" name="Google Shape;765;p26">
            <a:extLst>
              <a:ext uri="{FF2B5EF4-FFF2-40B4-BE49-F238E27FC236}">
                <a16:creationId xmlns:a16="http://schemas.microsoft.com/office/drawing/2014/main" id="{09845151-1A14-4ADB-B82A-75DF23D3DB62}"/>
              </a:ext>
            </a:extLst>
          </p:cNvPr>
          <p:cNvSpPr txBox="1"/>
          <p:nvPr/>
        </p:nvSpPr>
        <p:spPr>
          <a:xfrm>
            <a:off x="3193122" y="3141128"/>
            <a:ext cx="1749441" cy="409194"/>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GT" dirty="0">
                <a:solidFill>
                  <a:schemeClr val="lt1"/>
                </a:solidFill>
                <a:latin typeface="Fira Sans Extra Condensed Medium"/>
                <a:ea typeface="Fira Sans Extra Condensed Medium"/>
                <a:cs typeface="Fira Sans Extra Condensed Medium"/>
                <a:sym typeface="Fira Sans Extra Condensed Medium"/>
              </a:rPr>
              <a:t>Octubre 2021</a:t>
            </a:r>
            <a:endParaRPr dirty="0">
              <a:solidFill>
                <a:schemeClr val="lt1"/>
              </a:solidFill>
              <a:latin typeface="Fira Sans Extra Condensed Medium"/>
              <a:ea typeface="Fira Sans Extra Condensed Medium"/>
              <a:cs typeface="Fira Sans Extra Condensed Medium"/>
              <a:sym typeface="Fira Sans Extra Condensed Medium"/>
            </a:endParaRPr>
          </a:p>
        </p:txBody>
      </p:sp>
      <p:sp>
        <p:nvSpPr>
          <p:cNvPr id="3" name="Google Shape;766;p26">
            <a:extLst>
              <a:ext uri="{FF2B5EF4-FFF2-40B4-BE49-F238E27FC236}">
                <a16:creationId xmlns:a16="http://schemas.microsoft.com/office/drawing/2014/main" id="{6263B398-F9D0-4038-8A87-800D91E6330D}"/>
              </a:ext>
            </a:extLst>
          </p:cNvPr>
          <p:cNvSpPr txBox="1"/>
          <p:nvPr/>
        </p:nvSpPr>
        <p:spPr>
          <a:xfrm>
            <a:off x="4962178" y="3092355"/>
            <a:ext cx="1749441" cy="409194"/>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dirty="0">
                <a:solidFill>
                  <a:schemeClr val="lt1"/>
                </a:solidFill>
                <a:latin typeface="Fira Sans Extra Condensed Medium"/>
                <a:ea typeface="Fira Sans Extra Condensed Medium"/>
                <a:cs typeface="Fira Sans Extra Condensed Medium"/>
                <a:sym typeface="Fira Sans Extra Condensed Medium"/>
              </a:rPr>
              <a:t>2018</a:t>
            </a:r>
            <a:endParaRPr sz="2000" dirty="0">
              <a:solidFill>
                <a:schemeClr val="lt1"/>
              </a:solidFill>
              <a:latin typeface="Fira Sans Extra Condensed Medium"/>
              <a:ea typeface="Fira Sans Extra Condensed Medium"/>
              <a:cs typeface="Fira Sans Extra Condensed Medium"/>
              <a:sym typeface="Fira Sans Extra Condensed Medium"/>
            </a:endParaRPr>
          </a:p>
        </p:txBody>
      </p:sp>
      <p:sp>
        <p:nvSpPr>
          <p:cNvPr id="4" name="Google Shape;768;p26">
            <a:extLst>
              <a:ext uri="{FF2B5EF4-FFF2-40B4-BE49-F238E27FC236}">
                <a16:creationId xmlns:a16="http://schemas.microsoft.com/office/drawing/2014/main" id="{E480BB85-70BD-4A44-98CB-3CE5FF76E2C7}"/>
              </a:ext>
            </a:extLst>
          </p:cNvPr>
          <p:cNvSpPr txBox="1"/>
          <p:nvPr/>
        </p:nvSpPr>
        <p:spPr>
          <a:xfrm>
            <a:off x="8695322" y="3414513"/>
            <a:ext cx="1749441" cy="409194"/>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dirty="0">
                <a:solidFill>
                  <a:schemeClr val="lt1"/>
                </a:solidFill>
                <a:latin typeface="Fira Sans Extra Condensed Medium"/>
                <a:ea typeface="Fira Sans Extra Condensed Medium"/>
                <a:cs typeface="Fira Sans Extra Condensed Medium"/>
                <a:sym typeface="Fira Sans Extra Condensed Medium"/>
              </a:rPr>
              <a:t>2020</a:t>
            </a:r>
            <a:endParaRPr sz="2000" dirty="0">
              <a:solidFill>
                <a:schemeClr val="lt1"/>
              </a:solidFill>
              <a:latin typeface="Fira Sans Extra Condensed Medium"/>
              <a:ea typeface="Fira Sans Extra Condensed Medium"/>
              <a:cs typeface="Fira Sans Extra Condensed Medium"/>
              <a:sym typeface="Fira Sans Extra Condensed Medium"/>
            </a:endParaRPr>
          </a:p>
        </p:txBody>
      </p:sp>
      <p:pic>
        <p:nvPicPr>
          <p:cNvPr id="5" name="Imagen 4">
            <a:extLst>
              <a:ext uri="{FF2B5EF4-FFF2-40B4-BE49-F238E27FC236}">
                <a16:creationId xmlns:a16="http://schemas.microsoft.com/office/drawing/2014/main" id="{BDF707D6-065F-4A09-8211-A1E8C7EF950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3046"/>
          <a:stretch/>
        </p:blipFill>
        <p:spPr>
          <a:xfrm>
            <a:off x="2115290" y="1277845"/>
            <a:ext cx="9576807" cy="5423951"/>
          </a:xfrm>
          <a:prstGeom prst="rect">
            <a:avLst/>
          </a:prstGeom>
          <a:ln>
            <a:solidFill>
              <a:srgbClr val="268BBF"/>
            </a:solidFill>
          </a:ln>
        </p:spPr>
      </p:pic>
      <p:sp>
        <p:nvSpPr>
          <p:cNvPr id="6" name="Triángulo isósceles 5">
            <a:extLst>
              <a:ext uri="{FF2B5EF4-FFF2-40B4-BE49-F238E27FC236}">
                <a16:creationId xmlns:a16="http://schemas.microsoft.com/office/drawing/2014/main" id="{C1AD2D4B-5EA6-495D-9788-90D06960C3E8}"/>
              </a:ext>
            </a:extLst>
          </p:cNvPr>
          <p:cNvSpPr/>
          <p:nvPr/>
        </p:nvSpPr>
        <p:spPr>
          <a:xfrm rot="16200000">
            <a:off x="-182550" y="2482529"/>
            <a:ext cx="4281354" cy="1219651"/>
          </a:xfrm>
          <a:prstGeom prst="triangle">
            <a:avLst/>
          </a:prstGeom>
          <a:gradFill flip="none" rotWithShape="1">
            <a:gsLst>
              <a:gs pos="0">
                <a:schemeClr val="accent3">
                  <a:lumMod val="50000"/>
                  <a:alpha val="0"/>
                </a:schemeClr>
              </a:gs>
              <a:gs pos="100000">
                <a:schemeClr val="accent1">
                  <a:lumMod val="50000"/>
                  <a:alpha val="52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sp>
        <p:nvSpPr>
          <p:cNvPr id="8" name="Rectángulo 7">
            <a:extLst>
              <a:ext uri="{FF2B5EF4-FFF2-40B4-BE49-F238E27FC236}">
                <a16:creationId xmlns:a16="http://schemas.microsoft.com/office/drawing/2014/main" id="{2C8FE150-8127-451C-B27C-E3B764DF8EB1}"/>
              </a:ext>
            </a:extLst>
          </p:cNvPr>
          <p:cNvSpPr/>
          <p:nvPr/>
        </p:nvSpPr>
        <p:spPr>
          <a:xfrm>
            <a:off x="78562" y="2367868"/>
            <a:ext cx="1528296" cy="2626822"/>
          </a:xfrm>
          <a:prstGeom prst="rect">
            <a:avLst/>
          </a:prstGeom>
          <a:noFill/>
          <a:ln w="38100">
            <a:solidFill>
              <a:srgbClr val="073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sp>
        <p:nvSpPr>
          <p:cNvPr id="10" name="Rectángulo 5">
            <a:extLst>
              <a:ext uri="{FF2B5EF4-FFF2-40B4-BE49-F238E27FC236}">
                <a16:creationId xmlns:a16="http://schemas.microsoft.com/office/drawing/2014/main" id="{D297C677-A834-4219-BBD1-C19D579A70D9}"/>
              </a:ext>
            </a:extLst>
          </p:cNvPr>
          <p:cNvSpPr>
            <a:spLocks noChangeArrowheads="1"/>
          </p:cNvSpPr>
          <p:nvPr/>
        </p:nvSpPr>
        <p:spPr bwMode="auto">
          <a:xfrm>
            <a:off x="3196132" y="332049"/>
            <a:ext cx="5430487" cy="1251625"/>
          </a:xfrm>
          <a:prstGeom prst="rect">
            <a:avLst/>
          </a:prstGeom>
          <a:noFill/>
          <a:ln w="508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ts val="100"/>
              </a:spcBef>
              <a:spcAft>
                <a:spcPts val="100"/>
              </a:spcAft>
              <a:buNone/>
            </a:pPr>
            <a:r>
              <a:rPr lang="es-GT" altLang="en-US" sz="2400" b="1" dirty="0">
                <a:solidFill>
                  <a:srgbClr val="002060"/>
                </a:solidFill>
                <a:latin typeface="Helvetica" pitchFamily="2" charset="0"/>
              </a:rPr>
              <a:t>Módulo Externo</a:t>
            </a:r>
          </a:p>
          <a:p>
            <a:pPr>
              <a:spcBef>
                <a:spcPts val="100"/>
              </a:spcBef>
              <a:spcAft>
                <a:spcPts val="100"/>
              </a:spcAft>
              <a:buNone/>
            </a:pPr>
            <a:r>
              <a:rPr lang="es-GT" altLang="en-US" sz="2400" b="1" dirty="0">
                <a:solidFill>
                  <a:srgbClr val="0070C0"/>
                </a:solidFill>
                <a:latin typeface="Helvetica" pitchFamily="2" charset="0"/>
              </a:rPr>
              <a:t>Seguimiento de Proyectos</a:t>
            </a:r>
            <a:endParaRPr lang="en-US" altLang="en-US" sz="2400" b="1" dirty="0">
              <a:solidFill>
                <a:srgbClr val="0070C0"/>
              </a:solidFill>
              <a:latin typeface="Helvetica" pitchFamily="2" charset="0"/>
            </a:endParaRPr>
          </a:p>
          <a:p>
            <a:pPr>
              <a:spcBef>
                <a:spcPts val="100"/>
              </a:spcBef>
              <a:spcAft>
                <a:spcPts val="100"/>
              </a:spcAft>
              <a:buNone/>
            </a:pPr>
            <a:endParaRPr lang="en-US" altLang="en-US" sz="2400" b="1" dirty="0">
              <a:solidFill>
                <a:srgbClr val="0070C0"/>
              </a:solidFill>
              <a:latin typeface="Helvetica" pitchFamily="2" charset="0"/>
            </a:endParaRPr>
          </a:p>
        </p:txBody>
      </p:sp>
    </p:spTree>
    <p:extLst>
      <p:ext uri="{BB962C8B-B14F-4D97-AF65-F5344CB8AC3E}">
        <p14:creationId xmlns:p14="http://schemas.microsoft.com/office/powerpoint/2010/main" val="12766500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21">
            <a:extLst>
              <a:ext uri="{FF2B5EF4-FFF2-40B4-BE49-F238E27FC236}">
                <a16:creationId xmlns:a16="http://schemas.microsoft.com/office/drawing/2014/main" id="{DBCD46EB-EC69-7C40-3050-132BF2C23E4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870857"/>
            <a:ext cx="4442380" cy="5987143"/>
          </a:xfrm>
          <a:prstGeom prst="rect">
            <a:avLst/>
          </a:prstGeom>
        </p:spPr>
      </p:pic>
      <p:sp>
        <p:nvSpPr>
          <p:cNvPr id="2" name="Título 1">
            <a:extLst>
              <a:ext uri="{FF2B5EF4-FFF2-40B4-BE49-F238E27FC236}">
                <a16:creationId xmlns:a16="http://schemas.microsoft.com/office/drawing/2014/main" id="{905B9E98-F202-1726-9FAA-8D45CFA4471E}"/>
              </a:ext>
            </a:extLst>
          </p:cNvPr>
          <p:cNvSpPr>
            <a:spLocks noGrp="1"/>
          </p:cNvSpPr>
          <p:nvPr>
            <p:ph type="title"/>
          </p:nvPr>
        </p:nvSpPr>
        <p:spPr>
          <a:xfrm>
            <a:off x="6649616" y="3251337"/>
            <a:ext cx="3054221" cy="613091"/>
          </a:xfrm>
        </p:spPr>
        <p:txBody>
          <a:bodyPr>
            <a:noAutofit/>
          </a:bodyPr>
          <a:lstStyle/>
          <a:p>
            <a:r>
              <a:rPr lang="es-GT" sz="4400" dirty="0"/>
              <a:t>Gracias</a:t>
            </a:r>
          </a:p>
        </p:txBody>
      </p:sp>
      <p:pic>
        <p:nvPicPr>
          <p:cNvPr id="3" name="Imagen 2">
            <a:extLst>
              <a:ext uri="{FF2B5EF4-FFF2-40B4-BE49-F238E27FC236}">
                <a16:creationId xmlns:a16="http://schemas.microsoft.com/office/drawing/2014/main" id="{B3322A9D-A363-B323-4B69-84A1A3D0D804}"/>
              </a:ext>
            </a:extLst>
          </p:cNvPr>
          <p:cNvPicPr>
            <a:picLocks noChangeAspect="1"/>
          </p:cNvPicPr>
          <p:nvPr/>
        </p:nvPicPr>
        <p:blipFill>
          <a:blip r:embed="rId3"/>
          <a:stretch>
            <a:fillRect/>
          </a:stretch>
        </p:blipFill>
        <p:spPr>
          <a:xfrm>
            <a:off x="0" y="-10887"/>
            <a:ext cx="12214949" cy="2002971"/>
          </a:xfrm>
          <a:prstGeom prst="rect">
            <a:avLst/>
          </a:prstGeom>
        </p:spPr>
      </p:pic>
    </p:spTree>
    <p:extLst>
      <p:ext uri="{BB962C8B-B14F-4D97-AF65-F5344CB8AC3E}">
        <p14:creationId xmlns:p14="http://schemas.microsoft.com/office/powerpoint/2010/main" val="22004049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765;p26">
            <a:extLst>
              <a:ext uri="{FF2B5EF4-FFF2-40B4-BE49-F238E27FC236}">
                <a16:creationId xmlns:a16="http://schemas.microsoft.com/office/drawing/2014/main" id="{09845151-1A14-4ADB-B82A-75DF23D3DB62}"/>
              </a:ext>
            </a:extLst>
          </p:cNvPr>
          <p:cNvSpPr txBox="1"/>
          <p:nvPr/>
        </p:nvSpPr>
        <p:spPr>
          <a:xfrm>
            <a:off x="3193122" y="3141128"/>
            <a:ext cx="1749441" cy="409194"/>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GT" dirty="0">
                <a:solidFill>
                  <a:schemeClr val="lt1"/>
                </a:solidFill>
                <a:latin typeface="Fira Sans Extra Condensed Medium"/>
                <a:ea typeface="Fira Sans Extra Condensed Medium"/>
                <a:cs typeface="Fira Sans Extra Condensed Medium"/>
                <a:sym typeface="Fira Sans Extra Condensed Medium"/>
              </a:rPr>
              <a:t>Octubre 2021</a:t>
            </a:r>
            <a:endParaRPr dirty="0">
              <a:solidFill>
                <a:schemeClr val="lt1"/>
              </a:solidFill>
              <a:latin typeface="Fira Sans Extra Condensed Medium"/>
              <a:ea typeface="Fira Sans Extra Condensed Medium"/>
              <a:cs typeface="Fira Sans Extra Condensed Medium"/>
              <a:sym typeface="Fira Sans Extra Condensed Medium"/>
            </a:endParaRPr>
          </a:p>
        </p:txBody>
      </p:sp>
      <p:sp>
        <p:nvSpPr>
          <p:cNvPr id="3" name="Google Shape;766;p26">
            <a:extLst>
              <a:ext uri="{FF2B5EF4-FFF2-40B4-BE49-F238E27FC236}">
                <a16:creationId xmlns:a16="http://schemas.microsoft.com/office/drawing/2014/main" id="{6263B398-F9D0-4038-8A87-800D91E6330D}"/>
              </a:ext>
            </a:extLst>
          </p:cNvPr>
          <p:cNvSpPr txBox="1"/>
          <p:nvPr/>
        </p:nvSpPr>
        <p:spPr>
          <a:xfrm>
            <a:off x="4962178" y="3092355"/>
            <a:ext cx="1749441" cy="409194"/>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dirty="0">
                <a:solidFill>
                  <a:schemeClr val="lt1"/>
                </a:solidFill>
                <a:latin typeface="Fira Sans Extra Condensed Medium"/>
                <a:ea typeface="Fira Sans Extra Condensed Medium"/>
                <a:cs typeface="Fira Sans Extra Condensed Medium"/>
                <a:sym typeface="Fira Sans Extra Condensed Medium"/>
              </a:rPr>
              <a:t>2018</a:t>
            </a:r>
            <a:endParaRPr sz="2000" dirty="0">
              <a:solidFill>
                <a:schemeClr val="lt1"/>
              </a:solidFill>
              <a:latin typeface="Fira Sans Extra Condensed Medium"/>
              <a:ea typeface="Fira Sans Extra Condensed Medium"/>
              <a:cs typeface="Fira Sans Extra Condensed Medium"/>
              <a:sym typeface="Fira Sans Extra Condensed Medium"/>
            </a:endParaRPr>
          </a:p>
        </p:txBody>
      </p:sp>
      <p:sp>
        <p:nvSpPr>
          <p:cNvPr id="4" name="Google Shape;768;p26">
            <a:extLst>
              <a:ext uri="{FF2B5EF4-FFF2-40B4-BE49-F238E27FC236}">
                <a16:creationId xmlns:a16="http://schemas.microsoft.com/office/drawing/2014/main" id="{E480BB85-70BD-4A44-98CB-3CE5FF76E2C7}"/>
              </a:ext>
            </a:extLst>
          </p:cNvPr>
          <p:cNvSpPr txBox="1"/>
          <p:nvPr/>
        </p:nvSpPr>
        <p:spPr>
          <a:xfrm>
            <a:off x="8695322" y="3414513"/>
            <a:ext cx="1749441" cy="409194"/>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dirty="0">
                <a:solidFill>
                  <a:schemeClr val="lt1"/>
                </a:solidFill>
                <a:latin typeface="Fira Sans Extra Condensed Medium"/>
                <a:ea typeface="Fira Sans Extra Condensed Medium"/>
                <a:cs typeface="Fira Sans Extra Condensed Medium"/>
                <a:sym typeface="Fira Sans Extra Condensed Medium"/>
              </a:rPr>
              <a:t>2020</a:t>
            </a:r>
            <a:endParaRPr sz="2000" dirty="0">
              <a:solidFill>
                <a:schemeClr val="lt1"/>
              </a:solidFill>
              <a:latin typeface="Fira Sans Extra Condensed Medium"/>
              <a:ea typeface="Fira Sans Extra Condensed Medium"/>
              <a:cs typeface="Fira Sans Extra Condensed Medium"/>
              <a:sym typeface="Fira Sans Extra Condensed Medium"/>
            </a:endParaRPr>
          </a:p>
        </p:txBody>
      </p:sp>
      <p:sp>
        <p:nvSpPr>
          <p:cNvPr id="6" name="Triángulo isósceles 5">
            <a:extLst>
              <a:ext uri="{FF2B5EF4-FFF2-40B4-BE49-F238E27FC236}">
                <a16:creationId xmlns:a16="http://schemas.microsoft.com/office/drawing/2014/main" id="{C1AD2D4B-5EA6-495D-9788-90D06960C3E8}"/>
              </a:ext>
            </a:extLst>
          </p:cNvPr>
          <p:cNvSpPr/>
          <p:nvPr/>
        </p:nvSpPr>
        <p:spPr>
          <a:xfrm rot="16200000">
            <a:off x="-393440" y="2482530"/>
            <a:ext cx="4281354" cy="1219651"/>
          </a:xfrm>
          <a:prstGeom prst="triangle">
            <a:avLst/>
          </a:prstGeom>
          <a:gradFill flip="none" rotWithShape="1">
            <a:gsLst>
              <a:gs pos="0">
                <a:schemeClr val="accent3">
                  <a:lumMod val="50000"/>
                  <a:alpha val="0"/>
                </a:schemeClr>
              </a:gs>
              <a:gs pos="100000">
                <a:schemeClr val="accent1">
                  <a:lumMod val="50000"/>
                  <a:alpha val="52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sp>
        <p:nvSpPr>
          <p:cNvPr id="10" name="Rectángulo 5">
            <a:extLst>
              <a:ext uri="{FF2B5EF4-FFF2-40B4-BE49-F238E27FC236}">
                <a16:creationId xmlns:a16="http://schemas.microsoft.com/office/drawing/2014/main" id="{D297C677-A834-4219-BBD1-C19D579A70D9}"/>
              </a:ext>
            </a:extLst>
          </p:cNvPr>
          <p:cNvSpPr>
            <a:spLocks noChangeArrowheads="1"/>
          </p:cNvSpPr>
          <p:nvPr/>
        </p:nvSpPr>
        <p:spPr bwMode="auto">
          <a:xfrm>
            <a:off x="570704" y="1160103"/>
            <a:ext cx="6269348" cy="1251625"/>
          </a:xfrm>
          <a:prstGeom prst="rect">
            <a:avLst/>
          </a:prstGeom>
          <a:noFill/>
          <a:ln w="508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ts val="100"/>
              </a:spcBef>
              <a:spcAft>
                <a:spcPts val="100"/>
              </a:spcAft>
              <a:buNone/>
            </a:pPr>
            <a:r>
              <a:rPr lang="es-GT" altLang="en-US" sz="2400" b="1" dirty="0">
                <a:solidFill>
                  <a:srgbClr val="002060"/>
                </a:solidFill>
                <a:latin typeface="Helvetica" pitchFamily="2" charset="0"/>
              </a:rPr>
              <a:t>MÓDULO DE FORMULACIÓN</a:t>
            </a:r>
          </a:p>
          <a:p>
            <a:pPr>
              <a:spcBef>
                <a:spcPts val="100"/>
              </a:spcBef>
              <a:spcAft>
                <a:spcPts val="100"/>
              </a:spcAft>
              <a:buNone/>
            </a:pPr>
            <a:r>
              <a:rPr lang="es-GT" altLang="en-US" sz="2400" b="1" dirty="0">
                <a:solidFill>
                  <a:srgbClr val="002060"/>
                </a:solidFill>
                <a:latin typeface="Helvetica" pitchFamily="2" charset="0"/>
              </a:rPr>
              <a:t> Y PROGRAMACIÓN (POM Y POA) </a:t>
            </a:r>
            <a:endParaRPr lang="en-US" altLang="en-US" sz="2400" b="1" dirty="0">
              <a:solidFill>
                <a:srgbClr val="0070C0"/>
              </a:solidFill>
              <a:latin typeface="Helvetica" pitchFamily="2" charset="0"/>
            </a:endParaRPr>
          </a:p>
          <a:p>
            <a:pPr>
              <a:spcBef>
                <a:spcPts val="100"/>
              </a:spcBef>
              <a:spcAft>
                <a:spcPts val="100"/>
              </a:spcAft>
              <a:buNone/>
            </a:pPr>
            <a:endParaRPr lang="en-US" altLang="en-US" sz="2400" b="1" dirty="0">
              <a:solidFill>
                <a:srgbClr val="0070C0"/>
              </a:solidFill>
              <a:latin typeface="Helvetica" pitchFamily="2" charset="0"/>
            </a:endParaRPr>
          </a:p>
        </p:txBody>
      </p:sp>
      <p:pic>
        <p:nvPicPr>
          <p:cNvPr id="9" name="Imagen 8">
            <a:extLst>
              <a:ext uri="{FF2B5EF4-FFF2-40B4-BE49-F238E27FC236}">
                <a16:creationId xmlns:a16="http://schemas.microsoft.com/office/drawing/2014/main" id="{980F639C-9F24-4FA1-9B0E-3C9B54ABB19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11671" y="2669172"/>
            <a:ext cx="7253617" cy="3735903"/>
          </a:xfrm>
          <a:prstGeom prst="rect">
            <a:avLst/>
          </a:prstGeom>
        </p:spPr>
      </p:pic>
      <p:pic>
        <p:nvPicPr>
          <p:cNvPr id="15" name="Imagen 14">
            <a:extLst>
              <a:ext uri="{FF2B5EF4-FFF2-40B4-BE49-F238E27FC236}">
                <a16:creationId xmlns:a16="http://schemas.microsoft.com/office/drawing/2014/main" id="{F4848D44-0AFE-4D42-9003-AB41B1233C8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8913" y="2223464"/>
            <a:ext cx="3123176" cy="3906749"/>
          </a:xfrm>
          <a:prstGeom prst="rect">
            <a:avLst/>
          </a:prstGeom>
        </p:spPr>
      </p:pic>
    </p:spTree>
    <p:extLst>
      <p:ext uri="{BB962C8B-B14F-4D97-AF65-F5344CB8AC3E}">
        <p14:creationId xmlns:p14="http://schemas.microsoft.com/office/powerpoint/2010/main" val="14513556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765;p26">
            <a:extLst>
              <a:ext uri="{FF2B5EF4-FFF2-40B4-BE49-F238E27FC236}">
                <a16:creationId xmlns:a16="http://schemas.microsoft.com/office/drawing/2014/main" id="{09845151-1A14-4ADB-B82A-75DF23D3DB62}"/>
              </a:ext>
            </a:extLst>
          </p:cNvPr>
          <p:cNvSpPr txBox="1"/>
          <p:nvPr/>
        </p:nvSpPr>
        <p:spPr>
          <a:xfrm>
            <a:off x="3193122" y="3141128"/>
            <a:ext cx="1749441" cy="409194"/>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GT" dirty="0">
                <a:solidFill>
                  <a:schemeClr val="lt1"/>
                </a:solidFill>
                <a:latin typeface="Fira Sans Extra Condensed Medium"/>
                <a:ea typeface="Fira Sans Extra Condensed Medium"/>
                <a:cs typeface="Fira Sans Extra Condensed Medium"/>
                <a:sym typeface="Fira Sans Extra Condensed Medium"/>
              </a:rPr>
              <a:t>Octubre 2021</a:t>
            </a:r>
            <a:endParaRPr dirty="0">
              <a:solidFill>
                <a:schemeClr val="lt1"/>
              </a:solidFill>
              <a:latin typeface="Fira Sans Extra Condensed Medium"/>
              <a:ea typeface="Fira Sans Extra Condensed Medium"/>
              <a:cs typeface="Fira Sans Extra Condensed Medium"/>
              <a:sym typeface="Fira Sans Extra Condensed Medium"/>
            </a:endParaRPr>
          </a:p>
        </p:txBody>
      </p:sp>
      <p:sp>
        <p:nvSpPr>
          <p:cNvPr id="3" name="Google Shape;766;p26">
            <a:extLst>
              <a:ext uri="{FF2B5EF4-FFF2-40B4-BE49-F238E27FC236}">
                <a16:creationId xmlns:a16="http://schemas.microsoft.com/office/drawing/2014/main" id="{6263B398-F9D0-4038-8A87-800D91E6330D}"/>
              </a:ext>
            </a:extLst>
          </p:cNvPr>
          <p:cNvSpPr txBox="1"/>
          <p:nvPr/>
        </p:nvSpPr>
        <p:spPr>
          <a:xfrm>
            <a:off x="4962178" y="3092355"/>
            <a:ext cx="1749441" cy="409194"/>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dirty="0">
                <a:solidFill>
                  <a:schemeClr val="lt1"/>
                </a:solidFill>
                <a:latin typeface="Fira Sans Extra Condensed Medium"/>
                <a:ea typeface="Fira Sans Extra Condensed Medium"/>
                <a:cs typeface="Fira Sans Extra Condensed Medium"/>
                <a:sym typeface="Fira Sans Extra Condensed Medium"/>
              </a:rPr>
              <a:t>2018</a:t>
            </a:r>
            <a:endParaRPr sz="2000" dirty="0">
              <a:solidFill>
                <a:schemeClr val="lt1"/>
              </a:solidFill>
              <a:latin typeface="Fira Sans Extra Condensed Medium"/>
              <a:ea typeface="Fira Sans Extra Condensed Medium"/>
              <a:cs typeface="Fira Sans Extra Condensed Medium"/>
              <a:sym typeface="Fira Sans Extra Condensed Medium"/>
            </a:endParaRPr>
          </a:p>
        </p:txBody>
      </p:sp>
      <p:sp>
        <p:nvSpPr>
          <p:cNvPr id="4" name="Google Shape;768;p26">
            <a:extLst>
              <a:ext uri="{FF2B5EF4-FFF2-40B4-BE49-F238E27FC236}">
                <a16:creationId xmlns:a16="http://schemas.microsoft.com/office/drawing/2014/main" id="{E480BB85-70BD-4A44-98CB-3CE5FF76E2C7}"/>
              </a:ext>
            </a:extLst>
          </p:cNvPr>
          <p:cNvSpPr txBox="1"/>
          <p:nvPr/>
        </p:nvSpPr>
        <p:spPr>
          <a:xfrm>
            <a:off x="8695322" y="3414513"/>
            <a:ext cx="1749441" cy="409194"/>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dirty="0">
                <a:solidFill>
                  <a:schemeClr val="lt1"/>
                </a:solidFill>
                <a:latin typeface="Fira Sans Extra Condensed Medium"/>
                <a:ea typeface="Fira Sans Extra Condensed Medium"/>
                <a:cs typeface="Fira Sans Extra Condensed Medium"/>
                <a:sym typeface="Fira Sans Extra Condensed Medium"/>
              </a:rPr>
              <a:t>2020</a:t>
            </a:r>
            <a:endParaRPr sz="2000" dirty="0">
              <a:solidFill>
                <a:schemeClr val="lt1"/>
              </a:solidFill>
              <a:latin typeface="Fira Sans Extra Condensed Medium"/>
              <a:ea typeface="Fira Sans Extra Condensed Medium"/>
              <a:cs typeface="Fira Sans Extra Condensed Medium"/>
              <a:sym typeface="Fira Sans Extra Condensed Medium"/>
            </a:endParaRPr>
          </a:p>
        </p:txBody>
      </p:sp>
      <p:sp>
        <p:nvSpPr>
          <p:cNvPr id="6" name="Triángulo isósceles 5">
            <a:extLst>
              <a:ext uri="{FF2B5EF4-FFF2-40B4-BE49-F238E27FC236}">
                <a16:creationId xmlns:a16="http://schemas.microsoft.com/office/drawing/2014/main" id="{C1AD2D4B-5EA6-495D-9788-90D06960C3E8}"/>
              </a:ext>
            </a:extLst>
          </p:cNvPr>
          <p:cNvSpPr/>
          <p:nvPr/>
        </p:nvSpPr>
        <p:spPr>
          <a:xfrm rot="16200000">
            <a:off x="-393440" y="2482530"/>
            <a:ext cx="4281354" cy="1219651"/>
          </a:xfrm>
          <a:prstGeom prst="triangle">
            <a:avLst/>
          </a:prstGeom>
          <a:gradFill flip="none" rotWithShape="1">
            <a:gsLst>
              <a:gs pos="0">
                <a:schemeClr val="accent3">
                  <a:lumMod val="50000"/>
                  <a:alpha val="0"/>
                </a:schemeClr>
              </a:gs>
              <a:gs pos="100000">
                <a:schemeClr val="accent1">
                  <a:lumMod val="50000"/>
                  <a:alpha val="52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sp>
        <p:nvSpPr>
          <p:cNvPr id="10" name="Rectángulo 5">
            <a:extLst>
              <a:ext uri="{FF2B5EF4-FFF2-40B4-BE49-F238E27FC236}">
                <a16:creationId xmlns:a16="http://schemas.microsoft.com/office/drawing/2014/main" id="{D297C677-A834-4219-BBD1-C19D579A70D9}"/>
              </a:ext>
            </a:extLst>
          </p:cNvPr>
          <p:cNvSpPr>
            <a:spLocks noChangeArrowheads="1"/>
          </p:cNvSpPr>
          <p:nvPr/>
        </p:nvSpPr>
        <p:spPr bwMode="auto">
          <a:xfrm>
            <a:off x="751511" y="1433182"/>
            <a:ext cx="5430487" cy="856645"/>
          </a:xfrm>
          <a:prstGeom prst="rect">
            <a:avLst/>
          </a:prstGeom>
          <a:noFill/>
          <a:ln w="508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ts val="100"/>
              </a:spcBef>
              <a:spcAft>
                <a:spcPts val="100"/>
              </a:spcAft>
              <a:buNone/>
            </a:pPr>
            <a:r>
              <a:rPr lang="es-GT" altLang="en-US" sz="2400" b="1" dirty="0">
                <a:solidFill>
                  <a:srgbClr val="002060"/>
                </a:solidFill>
                <a:latin typeface="Helvetica" pitchFamily="2" charset="0"/>
              </a:rPr>
              <a:t>MÓDULO DE EJECUCIÓN POA</a:t>
            </a:r>
            <a:endParaRPr lang="en-US" altLang="en-US" sz="2400" b="1" dirty="0">
              <a:solidFill>
                <a:srgbClr val="0070C0"/>
              </a:solidFill>
              <a:latin typeface="Helvetica" pitchFamily="2" charset="0"/>
            </a:endParaRPr>
          </a:p>
          <a:p>
            <a:pPr>
              <a:spcBef>
                <a:spcPts val="100"/>
              </a:spcBef>
              <a:spcAft>
                <a:spcPts val="100"/>
              </a:spcAft>
              <a:buNone/>
            </a:pPr>
            <a:endParaRPr lang="en-US" altLang="en-US" sz="2400" b="1" dirty="0">
              <a:solidFill>
                <a:srgbClr val="0070C0"/>
              </a:solidFill>
              <a:latin typeface="Helvetica" pitchFamily="2" charset="0"/>
            </a:endParaRPr>
          </a:p>
        </p:txBody>
      </p:sp>
      <p:pic>
        <p:nvPicPr>
          <p:cNvPr id="7" name="Imagen 6">
            <a:extLst>
              <a:ext uri="{FF2B5EF4-FFF2-40B4-BE49-F238E27FC236}">
                <a16:creationId xmlns:a16="http://schemas.microsoft.com/office/drawing/2014/main" id="{90D8DEA6-CF12-491F-A819-2D119CA057EE}"/>
              </a:ext>
            </a:extLst>
          </p:cNvPr>
          <p:cNvPicPr>
            <a:picLocks noChangeAspect="1"/>
          </p:cNvPicPr>
          <p:nvPr/>
        </p:nvPicPr>
        <p:blipFill>
          <a:blip r:embed="rId2"/>
          <a:stretch>
            <a:fillRect/>
          </a:stretch>
        </p:blipFill>
        <p:spPr>
          <a:xfrm>
            <a:off x="4572000" y="2289826"/>
            <a:ext cx="7352522" cy="4045659"/>
          </a:xfrm>
          <a:prstGeom prst="rect">
            <a:avLst/>
          </a:prstGeom>
        </p:spPr>
      </p:pic>
      <p:pic>
        <p:nvPicPr>
          <p:cNvPr id="12" name="Imagen 11">
            <a:extLst>
              <a:ext uri="{FF2B5EF4-FFF2-40B4-BE49-F238E27FC236}">
                <a16:creationId xmlns:a16="http://schemas.microsoft.com/office/drawing/2014/main" id="{3866431D-005A-49E9-8860-E5E4F4FD04ED}"/>
              </a:ext>
            </a:extLst>
          </p:cNvPr>
          <p:cNvPicPr>
            <a:picLocks noChangeAspect="1"/>
          </p:cNvPicPr>
          <p:nvPr/>
        </p:nvPicPr>
        <p:blipFill>
          <a:blip r:embed="rId3"/>
          <a:stretch>
            <a:fillRect/>
          </a:stretch>
        </p:blipFill>
        <p:spPr>
          <a:xfrm>
            <a:off x="751511" y="2736334"/>
            <a:ext cx="3568883" cy="1530429"/>
          </a:xfrm>
          <a:prstGeom prst="rect">
            <a:avLst/>
          </a:prstGeom>
        </p:spPr>
      </p:pic>
    </p:spTree>
    <p:extLst>
      <p:ext uri="{BB962C8B-B14F-4D97-AF65-F5344CB8AC3E}">
        <p14:creationId xmlns:p14="http://schemas.microsoft.com/office/powerpoint/2010/main" val="9373016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765;p26">
            <a:extLst>
              <a:ext uri="{FF2B5EF4-FFF2-40B4-BE49-F238E27FC236}">
                <a16:creationId xmlns:a16="http://schemas.microsoft.com/office/drawing/2014/main" id="{09845151-1A14-4ADB-B82A-75DF23D3DB62}"/>
              </a:ext>
            </a:extLst>
          </p:cNvPr>
          <p:cNvSpPr txBox="1"/>
          <p:nvPr/>
        </p:nvSpPr>
        <p:spPr>
          <a:xfrm>
            <a:off x="3193122" y="3141128"/>
            <a:ext cx="1749441" cy="409194"/>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GT" dirty="0">
                <a:solidFill>
                  <a:schemeClr val="lt1"/>
                </a:solidFill>
                <a:latin typeface="Fira Sans Extra Condensed Medium"/>
                <a:ea typeface="Fira Sans Extra Condensed Medium"/>
                <a:cs typeface="Fira Sans Extra Condensed Medium"/>
                <a:sym typeface="Fira Sans Extra Condensed Medium"/>
              </a:rPr>
              <a:t>Octubre 2021</a:t>
            </a:r>
            <a:endParaRPr dirty="0">
              <a:solidFill>
                <a:schemeClr val="lt1"/>
              </a:solidFill>
              <a:latin typeface="Fira Sans Extra Condensed Medium"/>
              <a:ea typeface="Fira Sans Extra Condensed Medium"/>
              <a:cs typeface="Fira Sans Extra Condensed Medium"/>
              <a:sym typeface="Fira Sans Extra Condensed Medium"/>
            </a:endParaRPr>
          </a:p>
        </p:txBody>
      </p:sp>
      <p:sp>
        <p:nvSpPr>
          <p:cNvPr id="3" name="Google Shape;766;p26">
            <a:extLst>
              <a:ext uri="{FF2B5EF4-FFF2-40B4-BE49-F238E27FC236}">
                <a16:creationId xmlns:a16="http://schemas.microsoft.com/office/drawing/2014/main" id="{6263B398-F9D0-4038-8A87-800D91E6330D}"/>
              </a:ext>
            </a:extLst>
          </p:cNvPr>
          <p:cNvSpPr txBox="1"/>
          <p:nvPr/>
        </p:nvSpPr>
        <p:spPr>
          <a:xfrm>
            <a:off x="4962178" y="3092355"/>
            <a:ext cx="1749441" cy="409194"/>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dirty="0">
                <a:solidFill>
                  <a:schemeClr val="lt1"/>
                </a:solidFill>
                <a:latin typeface="Fira Sans Extra Condensed Medium"/>
                <a:ea typeface="Fira Sans Extra Condensed Medium"/>
                <a:cs typeface="Fira Sans Extra Condensed Medium"/>
                <a:sym typeface="Fira Sans Extra Condensed Medium"/>
              </a:rPr>
              <a:t>2018</a:t>
            </a:r>
            <a:endParaRPr sz="2000" dirty="0">
              <a:solidFill>
                <a:schemeClr val="lt1"/>
              </a:solidFill>
              <a:latin typeface="Fira Sans Extra Condensed Medium"/>
              <a:ea typeface="Fira Sans Extra Condensed Medium"/>
              <a:cs typeface="Fira Sans Extra Condensed Medium"/>
              <a:sym typeface="Fira Sans Extra Condensed Medium"/>
            </a:endParaRPr>
          </a:p>
        </p:txBody>
      </p:sp>
      <p:sp>
        <p:nvSpPr>
          <p:cNvPr id="4" name="Google Shape;768;p26">
            <a:extLst>
              <a:ext uri="{FF2B5EF4-FFF2-40B4-BE49-F238E27FC236}">
                <a16:creationId xmlns:a16="http://schemas.microsoft.com/office/drawing/2014/main" id="{E480BB85-70BD-4A44-98CB-3CE5FF76E2C7}"/>
              </a:ext>
            </a:extLst>
          </p:cNvPr>
          <p:cNvSpPr txBox="1"/>
          <p:nvPr/>
        </p:nvSpPr>
        <p:spPr>
          <a:xfrm>
            <a:off x="8695322" y="3414513"/>
            <a:ext cx="1749441" cy="409194"/>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dirty="0">
                <a:solidFill>
                  <a:schemeClr val="lt1"/>
                </a:solidFill>
                <a:latin typeface="Fira Sans Extra Condensed Medium"/>
                <a:ea typeface="Fira Sans Extra Condensed Medium"/>
                <a:cs typeface="Fira Sans Extra Condensed Medium"/>
                <a:sym typeface="Fira Sans Extra Condensed Medium"/>
              </a:rPr>
              <a:t>2020</a:t>
            </a:r>
            <a:endParaRPr sz="2000" dirty="0">
              <a:solidFill>
                <a:schemeClr val="lt1"/>
              </a:solidFill>
              <a:latin typeface="Fira Sans Extra Condensed Medium"/>
              <a:ea typeface="Fira Sans Extra Condensed Medium"/>
              <a:cs typeface="Fira Sans Extra Condensed Medium"/>
              <a:sym typeface="Fira Sans Extra Condensed Medium"/>
            </a:endParaRPr>
          </a:p>
        </p:txBody>
      </p:sp>
      <p:sp>
        <p:nvSpPr>
          <p:cNvPr id="6" name="Triángulo isósceles 5">
            <a:extLst>
              <a:ext uri="{FF2B5EF4-FFF2-40B4-BE49-F238E27FC236}">
                <a16:creationId xmlns:a16="http://schemas.microsoft.com/office/drawing/2014/main" id="{C1AD2D4B-5EA6-495D-9788-90D06960C3E8}"/>
              </a:ext>
            </a:extLst>
          </p:cNvPr>
          <p:cNvSpPr/>
          <p:nvPr/>
        </p:nvSpPr>
        <p:spPr>
          <a:xfrm rot="16200000">
            <a:off x="-393440" y="2482530"/>
            <a:ext cx="4281354" cy="1219651"/>
          </a:xfrm>
          <a:prstGeom prst="triangle">
            <a:avLst/>
          </a:prstGeom>
          <a:gradFill flip="none" rotWithShape="1">
            <a:gsLst>
              <a:gs pos="0">
                <a:schemeClr val="accent3">
                  <a:lumMod val="50000"/>
                  <a:alpha val="0"/>
                </a:schemeClr>
              </a:gs>
              <a:gs pos="100000">
                <a:schemeClr val="accent1">
                  <a:lumMod val="50000"/>
                  <a:alpha val="52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sp>
        <p:nvSpPr>
          <p:cNvPr id="10" name="Rectángulo 5">
            <a:extLst>
              <a:ext uri="{FF2B5EF4-FFF2-40B4-BE49-F238E27FC236}">
                <a16:creationId xmlns:a16="http://schemas.microsoft.com/office/drawing/2014/main" id="{D297C677-A834-4219-BBD1-C19D579A70D9}"/>
              </a:ext>
            </a:extLst>
          </p:cNvPr>
          <p:cNvSpPr>
            <a:spLocks noChangeArrowheads="1"/>
          </p:cNvSpPr>
          <p:nvPr/>
        </p:nvSpPr>
        <p:spPr bwMode="auto">
          <a:xfrm>
            <a:off x="477878" y="1414053"/>
            <a:ext cx="5430487" cy="856645"/>
          </a:xfrm>
          <a:prstGeom prst="rect">
            <a:avLst/>
          </a:prstGeom>
          <a:noFill/>
          <a:ln w="508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ts val="100"/>
              </a:spcBef>
              <a:spcAft>
                <a:spcPts val="100"/>
              </a:spcAft>
              <a:buNone/>
            </a:pPr>
            <a:r>
              <a:rPr lang="es-GT" altLang="en-US" sz="2400" b="1" dirty="0">
                <a:solidFill>
                  <a:srgbClr val="002060"/>
                </a:solidFill>
                <a:latin typeface="Helvetica" pitchFamily="2" charset="0"/>
              </a:rPr>
              <a:t>MÓDULO DE REPOGRAMACIONES</a:t>
            </a:r>
            <a:endParaRPr lang="en-US" altLang="en-US" sz="2400" b="1" dirty="0">
              <a:solidFill>
                <a:srgbClr val="0070C0"/>
              </a:solidFill>
              <a:latin typeface="Helvetica" pitchFamily="2" charset="0"/>
            </a:endParaRPr>
          </a:p>
          <a:p>
            <a:pPr>
              <a:spcBef>
                <a:spcPts val="100"/>
              </a:spcBef>
              <a:spcAft>
                <a:spcPts val="100"/>
              </a:spcAft>
              <a:buNone/>
            </a:pPr>
            <a:endParaRPr lang="en-US" altLang="en-US" sz="2400" b="1" dirty="0">
              <a:solidFill>
                <a:srgbClr val="0070C0"/>
              </a:solidFill>
              <a:latin typeface="Helvetica" pitchFamily="2" charset="0"/>
            </a:endParaRPr>
          </a:p>
        </p:txBody>
      </p:sp>
      <p:pic>
        <p:nvPicPr>
          <p:cNvPr id="8" name="Imagen 7">
            <a:extLst>
              <a:ext uri="{FF2B5EF4-FFF2-40B4-BE49-F238E27FC236}">
                <a16:creationId xmlns:a16="http://schemas.microsoft.com/office/drawing/2014/main" id="{C46CAEB0-FCC8-4FCE-8826-8221C87D013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98776" y="2177930"/>
            <a:ext cx="7853264" cy="3291553"/>
          </a:xfrm>
          <a:prstGeom prst="rect">
            <a:avLst/>
          </a:prstGeom>
        </p:spPr>
      </p:pic>
      <p:pic>
        <p:nvPicPr>
          <p:cNvPr id="14" name="Imagen 13">
            <a:extLst>
              <a:ext uri="{FF2B5EF4-FFF2-40B4-BE49-F238E27FC236}">
                <a16:creationId xmlns:a16="http://schemas.microsoft.com/office/drawing/2014/main" id="{69F4BA2B-2C36-4BB9-8BD8-C1E6FE6C372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7878" y="2669796"/>
            <a:ext cx="3340820" cy="2400589"/>
          </a:xfrm>
          <a:prstGeom prst="rect">
            <a:avLst/>
          </a:prstGeom>
        </p:spPr>
      </p:pic>
    </p:spTree>
    <p:extLst>
      <p:ext uri="{BB962C8B-B14F-4D97-AF65-F5344CB8AC3E}">
        <p14:creationId xmlns:p14="http://schemas.microsoft.com/office/powerpoint/2010/main" val="8687752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FB207A94-3FEA-422D-8D25-38B63D55B0AA}"/>
              </a:ext>
            </a:extLst>
          </p:cNvPr>
          <p:cNvSpPr/>
          <p:nvPr/>
        </p:nvSpPr>
        <p:spPr>
          <a:xfrm>
            <a:off x="554181" y="6400800"/>
            <a:ext cx="5161783" cy="246221"/>
          </a:xfrm>
          <a:prstGeom prst="rect">
            <a:avLst/>
          </a:prstGeom>
        </p:spPr>
        <p:txBody>
          <a:bodyPr wrap="square">
            <a:spAutoFit/>
          </a:bodyPr>
          <a:lstStyle/>
          <a:p>
            <a:pPr algn="just"/>
            <a:r>
              <a:rPr lang="es-GT" sz="1000" dirty="0">
                <a:solidFill>
                  <a:schemeClr val="bg1">
                    <a:lumMod val="65000"/>
                  </a:schemeClr>
                </a:solidFill>
                <a:latin typeface="Altivo Light" panose="020B0000000000000000" pitchFamily="34" charset="77"/>
              </a:rPr>
              <a:t>Guía de Gestión por Resultados</a:t>
            </a:r>
          </a:p>
        </p:txBody>
      </p:sp>
      <p:sp>
        <p:nvSpPr>
          <p:cNvPr id="5" name="Rectángulo 4">
            <a:extLst>
              <a:ext uri="{FF2B5EF4-FFF2-40B4-BE49-F238E27FC236}">
                <a16:creationId xmlns:a16="http://schemas.microsoft.com/office/drawing/2014/main" id="{35722426-0982-4F11-8ABB-E2E316E7358D}"/>
              </a:ext>
            </a:extLst>
          </p:cNvPr>
          <p:cNvSpPr>
            <a:spLocks noChangeArrowheads="1"/>
          </p:cNvSpPr>
          <p:nvPr/>
        </p:nvSpPr>
        <p:spPr bwMode="auto">
          <a:xfrm>
            <a:off x="486417" y="460462"/>
            <a:ext cx="9027796" cy="461665"/>
          </a:xfrm>
          <a:prstGeom prst="rect">
            <a:avLst/>
          </a:prstGeom>
          <a:noFill/>
          <a:ln w="508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100"/>
              </a:spcBef>
              <a:spcAft>
                <a:spcPts val="100"/>
              </a:spcAft>
              <a:buNone/>
            </a:pPr>
            <a:r>
              <a:rPr lang="es-ES" altLang="en-US" sz="2400" b="1" dirty="0">
                <a:solidFill>
                  <a:srgbClr val="002060"/>
                </a:solidFill>
                <a:latin typeface="Helvetica" pitchFamily="2" charset="0"/>
              </a:rPr>
              <a:t>CICLO DE </a:t>
            </a:r>
            <a:r>
              <a:rPr lang="es-GT" altLang="en-US" sz="2400" b="1" dirty="0">
                <a:solidFill>
                  <a:srgbClr val="002060"/>
                </a:solidFill>
                <a:latin typeface="Helvetica" pitchFamily="2" charset="0"/>
              </a:rPr>
              <a:t>PLANIFICACIÓN</a:t>
            </a:r>
            <a:endParaRPr lang="en-US" altLang="en-US" sz="2400" b="1" dirty="0">
              <a:solidFill>
                <a:srgbClr val="002060"/>
              </a:solidFill>
              <a:latin typeface="Helvetica" pitchFamily="2" charset="0"/>
            </a:endParaRPr>
          </a:p>
        </p:txBody>
      </p:sp>
      <p:grpSp>
        <p:nvGrpSpPr>
          <p:cNvPr id="6" name="Grupo 5">
            <a:extLst>
              <a:ext uri="{FF2B5EF4-FFF2-40B4-BE49-F238E27FC236}">
                <a16:creationId xmlns:a16="http://schemas.microsoft.com/office/drawing/2014/main" id="{26033570-F161-4897-A0AC-8631A36A1B01}"/>
              </a:ext>
            </a:extLst>
          </p:cNvPr>
          <p:cNvGrpSpPr/>
          <p:nvPr/>
        </p:nvGrpSpPr>
        <p:grpSpPr>
          <a:xfrm>
            <a:off x="700008" y="1226628"/>
            <a:ext cx="8676430" cy="884881"/>
            <a:chOff x="1187356" y="831127"/>
            <a:chExt cx="8676430" cy="884881"/>
          </a:xfrm>
        </p:grpSpPr>
        <p:sp>
          <p:nvSpPr>
            <p:cNvPr id="7" name="Flecha derecha 1">
              <a:extLst>
                <a:ext uri="{FF2B5EF4-FFF2-40B4-BE49-F238E27FC236}">
                  <a16:creationId xmlns:a16="http://schemas.microsoft.com/office/drawing/2014/main" id="{C9C3428C-FEF3-40FD-95E1-7987332DAF6D}"/>
                </a:ext>
              </a:extLst>
            </p:cNvPr>
            <p:cNvSpPr/>
            <p:nvPr/>
          </p:nvSpPr>
          <p:spPr>
            <a:xfrm>
              <a:off x="1187356" y="831127"/>
              <a:ext cx="8676430" cy="884881"/>
            </a:xfrm>
            <a:prstGeom prst="right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_trad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_tradnl"/>
            </a:p>
          </p:txBody>
        </p:sp>
        <p:sp>
          <p:nvSpPr>
            <p:cNvPr id="8" name="CuadroTexto 5">
              <a:extLst>
                <a:ext uri="{FF2B5EF4-FFF2-40B4-BE49-F238E27FC236}">
                  <a16:creationId xmlns:a16="http://schemas.microsoft.com/office/drawing/2014/main" id="{409715C7-164F-4E5C-B526-CF2EE4B6488C}"/>
                </a:ext>
              </a:extLst>
            </p:cNvPr>
            <p:cNvSpPr txBox="1"/>
            <p:nvPr/>
          </p:nvSpPr>
          <p:spPr>
            <a:xfrm>
              <a:off x="7233313" y="1088901"/>
              <a:ext cx="1800493" cy="369332"/>
            </a:xfrm>
            <a:prstGeom prst="rect">
              <a:avLst/>
            </a:prstGeom>
            <a:noFill/>
          </p:spPr>
          <p:txBody>
            <a:bodyPr wrap="none" rtlCol="0">
              <a:spAutoFit/>
            </a:bodyPr>
            <a:ls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b="1" dirty="0">
                  <a:solidFill>
                    <a:schemeClr val="bg1"/>
                  </a:solidFill>
                  <a:latin typeface="Helvetica" pitchFamily="2" charset="0"/>
                </a:rPr>
                <a:t>DESARROLLO</a:t>
              </a:r>
            </a:p>
          </p:txBody>
        </p:sp>
      </p:grpSp>
      <p:sp>
        <p:nvSpPr>
          <p:cNvPr id="9" name="CuadroTexto 6">
            <a:extLst>
              <a:ext uri="{FF2B5EF4-FFF2-40B4-BE49-F238E27FC236}">
                <a16:creationId xmlns:a16="http://schemas.microsoft.com/office/drawing/2014/main" id="{F598F30F-D6E3-48EA-BC0B-52A8A238C172}"/>
              </a:ext>
            </a:extLst>
          </p:cNvPr>
          <p:cNvSpPr txBox="1"/>
          <p:nvPr/>
        </p:nvSpPr>
        <p:spPr>
          <a:xfrm>
            <a:off x="8452181" y="2318179"/>
            <a:ext cx="1590499" cy="307777"/>
          </a:xfrm>
          <a:prstGeom prst="rect">
            <a:avLst/>
          </a:prstGeom>
          <a:noFill/>
        </p:spPr>
        <p:txBody>
          <a:bodyPr wrap="none" rtlCol="0">
            <a:spAutoFit/>
          </a:bodyPr>
          <a:ls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_tradnl" sz="1400" b="1" dirty="0">
                <a:solidFill>
                  <a:srgbClr val="002060"/>
                </a:solidFill>
                <a:latin typeface="Helvetica" pitchFamily="2" charset="0"/>
              </a:rPr>
              <a:t>PLANIFICACIÓN</a:t>
            </a:r>
          </a:p>
        </p:txBody>
      </p:sp>
      <p:sp>
        <p:nvSpPr>
          <p:cNvPr id="10" name="Recortar y redondear rectángulo de una sencilla 8">
            <a:extLst>
              <a:ext uri="{FF2B5EF4-FFF2-40B4-BE49-F238E27FC236}">
                <a16:creationId xmlns:a16="http://schemas.microsoft.com/office/drawing/2014/main" id="{D109B004-F693-4575-A2D3-4FC2E725A6D1}"/>
              </a:ext>
            </a:extLst>
          </p:cNvPr>
          <p:cNvSpPr/>
          <p:nvPr/>
        </p:nvSpPr>
        <p:spPr>
          <a:xfrm>
            <a:off x="1232270" y="1310162"/>
            <a:ext cx="1800493" cy="680164"/>
          </a:xfrm>
          <a:prstGeom prst="snip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_trad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_tradnl"/>
          </a:p>
        </p:txBody>
      </p:sp>
      <p:sp>
        <p:nvSpPr>
          <p:cNvPr id="11" name="CuadroTexto 9">
            <a:extLst>
              <a:ext uri="{FF2B5EF4-FFF2-40B4-BE49-F238E27FC236}">
                <a16:creationId xmlns:a16="http://schemas.microsoft.com/office/drawing/2014/main" id="{1750D023-B3DF-415A-BF9A-2792708695B0}"/>
              </a:ext>
            </a:extLst>
          </p:cNvPr>
          <p:cNvSpPr txBox="1"/>
          <p:nvPr/>
        </p:nvSpPr>
        <p:spPr>
          <a:xfrm>
            <a:off x="1230314" y="1419412"/>
            <a:ext cx="1804405" cy="461665"/>
          </a:xfrm>
          <a:prstGeom prst="rect">
            <a:avLst/>
          </a:prstGeom>
          <a:noFill/>
        </p:spPr>
        <p:txBody>
          <a:bodyPr wrap="none" rtlCol="0">
            <a:spAutoFit/>
          </a:bodyPr>
          <a:ls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_tradnl" sz="1200" b="1" dirty="0">
                <a:solidFill>
                  <a:srgbClr val="002060"/>
                </a:solidFill>
                <a:latin typeface="Helvetica" pitchFamily="2" charset="0"/>
              </a:rPr>
              <a:t>SITUACIÓN</a:t>
            </a:r>
          </a:p>
          <a:p>
            <a:pPr algn="ctr"/>
            <a:r>
              <a:rPr lang="es-ES_tradnl" sz="1200" b="1" dirty="0">
                <a:solidFill>
                  <a:srgbClr val="002060"/>
                </a:solidFill>
                <a:latin typeface="Helvetica" pitchFamily="2" charset="0"/>
              </a:rPr>
              <a:t>SOCIOECONÓMICA 1</a:t>
            </a:r>
          </a:p>
        </p:txBody>
      </p:sp>
      <p:sp>
        <p:nvSpPr>
          <p:cNvPr id="12" name="Recortar y redondear rectángulo de una sencilla 10">
            <a:extLst>
              <a:ext uri="{FF2B5EF4-FFF2-40B4-BE49-F238E27FC236}">
                <a16:creationId xmlns:a16="http://schemas.microsoft.com/office/drawing/2014/main" id="{D0CFE048-3EED-4809-9C01-DFACC38C79BE}"/>
              </a:ext>
            </a:extLst>
          </p:cNvPr>
          <p:cNvSpPr/>
          <p:nvPr/>
        </p:nvSpPr>
        <p:spPr>
          <a:xfrm>
            <a:off x="3199822" y="1310162"/>
            <a:ext cx="1800493" cy="680164"/>
          </a:xfrm>
          <a:prstGeom prst="snip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_trad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_tradnl"/>
          </a:p>
        </p:txBody>
      </p:sp>
      <p:sp>
        <p:nvSpPr>
          <p:cNvPr id="13" name="CuadroTexto 11">
            <a:extLst>
              <a:ext uri="{FF2B5EF4-FFF2-40B4-BE49-F238E27FC236}">
                <a16:creationId xmlns:a16="http://schemas.microsoft.com/office/drawing/2014/main" id="{F066F618-766C-40EF-A0E5-0038C85F19D8}"/>
              </a:ext>
            </a:extLst>
          </p:cNvPr>
          <p:cNvSpPr txBox="1"/>
          <p:nvPr/>
        </p:nvSpPr>
        <p:spPr>
          <a:xfrm>
            <a:off x="3219506" y="1419412"/>
            <a:ext cx="1761124" cy="461665"/>
          </a:xfrm>
          <a:prstGeom prst="rect">
            <a:avLst/>
          </a:prstGeom>
          <a:noFill/>
        </p:spPr>
        <p:txBody>
          <a:bodyPr wrap="none" rtlCol="0">
            <a:spAutoFit/>
          </a:bodyPr>
          <a:ls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_tradnl" sz="1200" b="1" dirty="0">
                <a:solidFill>
                  <a:srgbClr val="002060"/>
                </a:solidFill>
                <a:latin typeface="Helvetica" pitchFamily="2" charset="0"/>
              </a:rPr>
              <a:t>SITUACIÓN</a:t>
            </a:r>
          </a:p>
          <a:p>
            <a:pPr algn="ctr"/>
            <a:r>
              <a:rPr lang="es-ES_tradnl" sz="1200" b="1" dirty="0">
                <a:solidFill>
                  <a:srgbClr val="002060"/>
                </a:solidFill>
                <a:latin typeface="Helvetica" pitchFamily="2" charset="0"/>
              </a:rPr>
              <a:t>SOCIOECONÓMICA 2</a:t>
            </a:r>
          </a:p>
        </p:txBody>
      </p:sp>
      <p:sp>
        <p:nvSpPr>
          <p:cNvPr id="14" name="CuadroTexto 12">
            <a:extLst>
              <a:ext uri="{FF2B5EF4-FFF2-40B4-BE49-F238E27FC236}">
                <a16:creationId xmlns:a16="http://schemas.microsoft.com/office/drawing/2014/main" id="{2803E0C4-C4CE-4E3A-8B60-A56AF6903790}"/>
              </a:ext>
            </a:extLst>
          </p:cNvPr>
          <p:cNvSpPr txBox="1"/>
          <p:nvPr/>
        </p:nvSpPr>
        <p:spPr>
          <a:xfrm>
            <a:off x="8614917" y="5447670"/>
            <a:ext cx="1970026" cy="307777"/>
          </a:xfrm>
          <a:prstGeom prst="rect">
            <a:avLst/>
          </a:prstGeom>
          <a:noFill/>
        </p:spPr>
        <p:txBody>
          <a:bodyPr wrap="none" rtlCol="0">
            <a:spAutoFit/>
          </a:bodyPr>
          <a:ls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_tradnl" sz="1400" b="1" dirty="0">
                <a:solidFill>
                  <a:srgbClr val="002060"/>
                </a:solidFill>
                <a:latin typeface="Helvetica" pitchFamily="2" charset="0"/>
              </a:rPr>
              <a:t>PRESUPUESTACIÓN</a:t>
            </a:r>
          </a:p>
        </p:txBody>
      </p:sp>
      <p:sp>
        <p:nvSpPr>
          <p:cNvPr id="15" name="CuadroTexto 13">
            <a:extLst>
              <a:ext uri="{FF2B5EF4-FFF2-40B4-BE49-F238E27FC236}">
                <a16:creationId xmlns:a16="http://schemas.microsoft.com/office/drawing/2014/main" id="{2491F461-DF5C-40B2-BF5D-AB938ABE01AA}"/>
              </a:ext>
            </a:extLst>
          </p:cNvPr>
          <p:cNvSpPr txBox="1"/>
          <p:nvPr/>
        </p:nvSpPr>
        <p:spPr>
          <a:xfrm>
            <a:off x="238180" y="5523451"/>
            <a:ext cx="1569660" cy="523220"/>
          </a:xfrm>
          <a:prstGeom prst="rect">
            <a:avLst/>
          </a:prstGeom>
          <a:noFill/>
        </p:spPr>
        <p:txBody>
          <a:bodyPr wrap="none" rtlCol="0">
            <a:spAutoFit/>
          </a:bodyPr>
          <a:ls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_tradnl" sz="1400" b="1" dirty="0">
                <a:solidFill>
                  <a:srgbClr val="002060"/>
                </a:solidFill>
                <a:latin typeface="Helvetica" pitchFamily="2" charset="0"/>
              </a:rPr>
              <a:t>GESTIÓN</a:t>
            </a:r>
          </a:p>
          <a:p>
            <a:pPr algn="ctr"/>
            <a:r>
              <a:rPr lang="es-ES_tradnl" sz="1400" b="1" dirty="0">
                <a:solidFill>
                  <a:srgbClr val="002060"/>
                </a:solidFill>
                <a:latin typeface="Helvetica" pitchFamily="2" charset="0"/>
              </a:rPr>
              <a:t>INSTITUCIONAL</a:t>
            </a:r>
          </a:p>
        </p:txBody>
      </p:sp>
      <p:sp>
        <p:nvSpPr>
          <p:cNvPr id="16" name="Recortar y redondear rectángulo de una sencilla 14">
            <a:extLst>
              <a:ext uri="{FF2B5EF4-FFF2-40B4-BE49-F238E27FC236}">
                <a16:creationId xmlns:a16="http://schemas.microsoft.com/office/drawing/2014/main" id="{DAAFE7A3-7964-4F80-9685-06507CB33398}"/>
              </a:ext>
            </a:extLst>
          </p:cNvPr>
          <p:cNvSpPr/>
          <p:nvPr/>
        </p:nvSpPr>
        <p:spPr>
          <a:xfrm>
            <a:off x="351675" y="2952684"/>
            <a:ext cx="1800493" cy="680164"/>
          </a:xfrm>
          <a:prstGeom prst="snip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_trad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_tradnl"/>
          </a:p>
        </p:txBody>
      </p:sp>
      <p:sp>
        <p:nvSpPr>
          <p:cNvPr id="17" name="CuadroTexto 16">
            <a:extLst>
              <a:ext uri="{FF2B5EF4-FFF2-40B4-BE49-F238E27FC236}">
                <a16:creationId xmlns:a16="http://schemas.microsoft.com/office/drawing/2014/main" id="{933F2A9F-562A-4E23-8B9E-85CE854CCBB9}"/>
              </a:ext>
            </a:extLst>
          </p:cNvPr>
          <p:cNvSpPr txBox="1"/>
          <p:nvPr/>
        </p:nvSpPr>
        <p:spPr>
          <a:xfrm>
            <a:off x="462820" y="3038851"/>
            <a:ext cx="1578202" cy="507831"/>
          </a:xfrm>
          <a:prstGeom prst="rect">
            <a:avLst/>
          </a:prstGeom>
          <a:noFill/>
        </p:spPr>
        <p:txBody>
          <a:bodyPr wrap="square" rtlCol="0">
            <a:spAutoFit/>
          </a:bodyPr>
          <a:ls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_tradnl" sz="900" b="1" dirty="0">
                <a:solidFill>
                  <a:schemeClr val="bg1"/>
                </a:solidFill>
                <a:latin typeface="Helvetica" pitchFamily="2" charset="0"/>
              </a:rPr>
              <a:t>CAMBIOS POSITIVOS EN LA CALIDAD DE VIDA DE LOS CIUDADANOS</a:t>
            </a:r>
          </a:p>
        </p:txBody>
      </p:sp>
      <p:sp>
        <p:nvSpPr>
          <p:cNvPr id="18" name="Recortar y redondear rectángulo de una sencilla 19">
            <a:extLst>
              <a:ext uri="{FF2B5EF4-FFF2-40B4-BE49-F238E27FC236}">
                <a16:creationId xmlns:a16="http://schemas.microsoft.com/office/drawing/2014/main" id="{8E5F1B84-8A10-4FDE-8DB2-8CC24A7BC059}"/>
              </a:ext>
            </a:extLst>
          </p:cNvPr>
          <p:cNvSpPr/>
          <p:nvPr/>
        </p:nvSpPr>
        <p:spPr>
          <a:xfrm>
            <a:off x="2475172" y="2943563"/>
            <a:ext cx="1800493" cy="680164"/>
          </a:xfrm>
          <a:prstGeom prst="snip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_trad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_tradnl"/>
          </a:p>
        </p:txBody>
      </p:sp>
      <p:sp>
        <p:nvSpPr>
          <p:cNvPr id="19" name="CuadroTexto 20">
            <a:extLst>
              <a:ext uri="{FF2B5EF4-FFF2-40B4-BE49-F238E27FC236}">
                <a16:creationId xmlns:a16="http://schemas.microsoft.com/office/drawing/2014/main" id="{A8CA667C-7C6A-40BC-8D6D-862402C3D72A}"/>
              </a:ext>
            </a:extLst>
          </p:cNvPr>
          <p:cNvSpPr txBox="1"/>
          <p:nvPr/>
        </p:nvSpPr>
        <p:spPr>
          <a:xfrm>
            <a:off x="2586317" y="3110237"/>
            <a:ext cx="1578202" cy="369332"/>
          </a:xfrm>
          <a:prstGeom prst="rect">
            <a:avLst/>
          </a:prstGeom>
          <a:noFill/>
        </p:spPr>
        <p:txBody>
          <a:bodyPr wrap="square" rtlCol="0">
            <a:spAutoFit/>
          </a:bodyPr>
          <a:ls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_tradnl" sz="900" b="1" dirty="0">
                <a:solidFill>
                  <a:schemeClr val="bg1"/>
                </a:solidFill>
                <a:latin typeface="Helvetica" pitchFamily="2" charset="0"/>
              </a:rPr>
              <a:t>RESULTADOS DE LA ACCIÓN DE GOBIERNO</a:t>
            </a:r>
          </a:p>
        </p:txBody>
      </p:sp>
      <p:sp>
        <p:nvSpPr>
          <p:cNvPr id="20" name="Recortar y redondear rectángulo de una sencilla 21">
            <a:extLst>
              <a:ext uri="{FF2B5EF4-FFF2-40B4-BE49-F238E27FC236}">
                <a16:creationId xmlns:a16="http://schemas.microsoft.com/office/drawing/2014/main" id="{86343BF2-9E24-48F7-BF78-87A5176FECB0}"/>
              </a:ext>
            </a:extLst>
          </p:cNvPr>
          <p:cNvSpPr/>
          <p:nvPr/>
        </p:nvSpPr>
        <p:spPr>
          <a:xfrm>
            <a:off x="3180169" y="2201164"/>
            <a:ext cx="1800493" cy="483107"/>
          </a:xfrm>
          <a:prstGeom prst="snip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_trad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_tradnl"/>
          </a:p>
        </p:txBody>
      </p:sp>
      <p:sp>
        <p:nvSpPr>
          <p:cNvPr id="21" name="CuadroTexto 22">
            <a:extLst>
              <a:ext uri="{FF2B5EF4-FFF2-40B4-BE49-F238E27FC236}">
                <a16:creationId xmlns:a16="http://schemas.microsoft.com/office/drawing/2014/main" id="{FB1AE108-A3D2-436F-8661-F6DD2360F7EC}"/>
              </a:ext>
            </a:extLst>
          </p:cNvPr>
          <p:cNvSpPr txBox="1"/>
          <p:nvPr/>
        </p:nvSpPr>
        <p:spPr>
          <a:xfrm>
            <a:off x="3291314" y="2327301"/>
            <a:ext cx="1578202" cy="230832"/>
          </a:xfrm>
          <a:prstGeom prst="rect">
            <a:avLst/>
          </a:prstGeom>
          <a:noFill/>
        </p:spPr>
        <p:txBody>
          <a:bodyPr wrap="square" rtlCol="0">
            <a:spAutoFit/>
          </a:bodyPr>
          <a:ls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_tradnl" sz="900" b="1" dirty="0">
                <a:solidFill>
                  <a:srgbClr val="002060"/>
                </a:solidFill>
                <a:latin typeface="Helvetica" pitchFamily="2" charset="0"/>
              </a:rPr>
              <a:t>ANÁLISIS DE SITUACIÓN</a:t>
            </a:r>
          </a:p>
        </p:txBody>
      </p:sp>
      <p:sp>
        <p:nvSpPr>
          <p:cNvPr id="22" name="Recortar y redondear rectángulo de una sencilla 23">
            <a:extLst>
              <a:ext uri="{FF2B5EF4-FFF2-40B4-BE49-F238E27FC236}">
                <a16:creationId xmlns:a16="http://schemas.microsoft.com/office/drawing/2014/main" id="{990E04D5-6F86-4FE0-9A01-849772A34FC6}"/>
              </a:ext>
            </a:extLst>
          </p:cNvPr>
          <p:cNvSpPr/>
          <p:nvPr/>
        </p:nvSpPr>
        <p:spPr>
          <a:xfrm>
            <a:off x="5303666" y="2202185"/>
            <a:ext cx="1117596" cy="483107"/>
          </a:xfrm>
          <a:prstGeom prst="snip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_trad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_tradnl"/>
          </a:p>
        </p:txBody>
      </p:sp>
      <p:sp>
        <p:nvSpPr>
          <p:cNvPr id="23" name="CuadroTexto 24">
            <a:extLst>
              <a:ext uri="{FF2B5EF4-FFF2-40B4-BE49-F238E27FC236}">
                <a16:creationId xmlns:a16="http://schemas.microsoft.com/office/drawing/2014/main" id="{E05C0C5D-373B-497B-9614-9B2AA6656DE4}"/>
              </a:ext>
            </a:extLst>
          </p:cNvPr>
          <p:cNvSpPr txBox="1"/>
          <p:nvPr/>
        </p:nvSpPr>
        <p:spPr>
          <a:xfrm>
            <a:off x="5359239" y="2328322"/>
            <a:ext cx="1006451" cy="230832"/>
          </a:xfrm>
          <a:prstGeom prst="rect">
            <a:avLst/>
          </a:prstGeom>
          <a:noFill/>
        </p:spPr>
        <p:txBody>
          <a:bodyPr wrap="square" rtlCol="0">
            <a:spAutoFit/>
          </a:bodyPr>
          <a:ls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_tradnl" sz="900" b="1" dirty="0">
                <a:solidFill>
                  <a:srgbClr val="002060"/>
                </a:solidFill>
                <a:latin typeface="Helvetica" pitchFamily="2" charset="0"/>
              </a:rPr>
              <a:t>RESULTADO</a:t>
            </a:r>
          </a:p>
        </p:txBody>
      </p:sp>
      <p:sp>
        <p:nvSpPr>
          <p:cNvPr id="24" name="Recortar y redondear rectángulo de una sencilla 25">
            <a:extLst>
              <a:ext uri="{FF2B5EF4-FFF2-40B4-BE49-F238E27FC236}">
                <a16:creationId xmlns:a16="http://schemas.microsoft.com/office/drawing/2014/main" id="{D95BC6D7-D9BB-494D-936E-C62EAC0BFA8B}"/>
              </a:ext>
            </a:extLst>
          </p:cNvPr>
          <p:cNvSpPr/>
          <p:nvPr/>
        </p:nvSpPr>
        <p:spPr>
          <a:xfrm>
            <a:off x="6322981" y="2835307"/>
            <a:ext cx="1875519" cy="680164"/>
          </a:xfrm>
          <a:prstGeom prst="snip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_trad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_tradnl"/>
          </a:p>
        </p:txBody>
      </p:sp>
      <p:sp>
        <p:nvSpPr>
          <p:cNvPr id="25" name="CuadroTexto 26">
            <a:extLst>
              <a:ext uri="{FF2B5EF4-FFF2-40B4-BE49-F238E27FC236}">
                <a16:creationId xmlns:a16="http://schemas.microsoft.com/office/drawing/2014/main" id="{6099D50C-2FBD-4BC6-B358-4403C23DEE1C}"/>
              </a:ext>
            </a:extLst>
          </p:cNvPr>
          <p:cNvSpPr txBox="1"/>
          <p:nvPr/>
        </p:nvSpPr>
        <p:spPr>
          <a:xfrm>
            <a:off x="6322979" y="2968604"/>
            <a:ext cx="1875521" cy="507831"/>
          </a:xfrm>
          <a:prstGeom prst="rect">
            <a:avLst/>
          </a:prstGeom>
          <a:noFill/>
        </p:spPr>
        <p:txBody>
          <a:bodyPr wrap="square" rtlCol="0">
            <a:spAutoFit/>
          </a:bodyPr>
          <a:ls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_tradnl" sz="900" b="1" dirty="0">
                <a:solidFill>
                  <a:srgbClr val="002060"/>
                </a:solidFill>
                <a:latin typeface="Helvetica" pitchFamily="2" charset="0"/>
              </a:rPr>
              <a:t>CADENA DE RESULTADOS (RESULTADOS INTERMEDIOS E INMEDIATOS)</a:t>
            </a:r>
          </a:p>
        </p:txBody>
      </p:sp>
      <p:sp>
        <p:nvSpPr>
          <p:cNvPr id="26" name="Recortar y redondear rectángulo de una sencilla 27">
            <a:extLst>
              <a:ext uri="{FF2B5EF4-FFF2-40B4-BE49-F238E27FC236}">
                <a16:creationId xmlns:a16="http://schemas.microsoft.com/office/drawing/2014/main" id="{72118B69-569A-467E-831B-6CC5726AFE6E}"/>
              </a:ext>
            </a:extLst>
          </p:cNvPr>
          <p:cNvSpPr/>
          <p:nvPr/>
        </p:nvSpPr>
        <p:spPr>
          <a:xfrm>
            <a:off x="5772149" y="3845795"/>
            <a:ext cx="1891775" cy="483107"/>
          </a:xfrm>
          <a:prstGeom prst="snip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_trad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_tradnl"/>
          </a:p>
        </p:txBody>
      </p:sp>
      <p:sp>
        <p:nvSpPr>
          <p:cNvPr id="27" name="CuadroTexto 28">
            <a:extLst>
              <a:ext uri="{FF2B5EF4-FFF2-40B4-BE49-F238E27FC236}">
                <a16:creationId xmlns:a16="http://schemas.microsoft.com/office/drawing/2014/main" id="{CC38B2FE-6702-48FE-8F76-B4A71F5D06D7}"/>
              </a:ext>
            </a:extLst>
          </p:cNvPr>
          <p:cNvSpPr txBox="1"/>
          <p:nvPr/>
        </p:nvSpPr>
        <p:spPr>
          <a:xfrm>
            <a:off x="5838203" y="3966532"/>
            <a:ext cx="1658214" cy="230832"/>
          </a:xfrm>
          <a:prstGeom prst="rect">
            <a:avLst/>
          </a:prstGeom>
          <a:noFill/>
        </p:spPr>
        <p:txBody>
          <a:bodyPr wrap="square" rtlCol="0">
            <a:spAutoFit/>
          </a:bodyPr>
          <a:ls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_tradnl" sz="900" b="1" dirty="0">
                <a:solidFill>
                  <a:srgbClr val="002060"/>
                </a:solidFill>
                <a:latin typeface="Helvetica" pitchFamily="2" charset="0"/>
              </a:rPr>
              <a:t>PRODUCTOS</a:t>
            </a:r>
          </a:p>
        </p:txBody>
      </p:sp>
      <p:sp>
        <p:nvSpPr>
          <p:cNvPr id="28" name="Recortar y redondear rectángulo de una sencilla 29">
            <a:extLst>
              <a:ext uri="{FF2B5EF4-FFF2-40B4-BE49-F238E27FC236}">
                <a16:creationId xmlns:a16="http://schemas.microsoft.com/office/drawing/2014/main" id="{FDA97DC1-4BB2-4644-8962-651A9D6A5210}"/>
              </a:ext>
            </a:extLst>
          </p:cNvPr>
          <p:cNvSpPr/>
          <p:nvPr/>
        </p:nvSpPr>
        <p:spPr>
          <a:xfrm>
            <a:off x="6078981" y="4672985"/>
            <a:ext cx="1891775" cy="483107"/>
          </a:xfrm>
          <a:prstGeom prst="snip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_trad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_tradnl"/>
          </a:p>
        </p:txBody>
      </p:sp>
      <p:sp>
        <p:nvSpPr>
          <p:cNvPr id="29" name="CuadroTexto 30">
            <a:extLst>
              <a:ext uri="{FF2B5EF4-FFF2-40B4-BE49-F238E27FC236}">
                <a16:creationId xmlns:a16="http://schemas.microsoft.com/office/drawing/2014/main" id="{1E016AB5-64A3-4917-8D08-09F69BA8D80F}"/>
              </a:ext>
            </a:extLst>
          </p:cNvPr>
          <p:cNvSpPr txBox="1"/>
          <p:nvPr/>
        </p:nvSpPr>
        <p:spPr>
          <a:xfrm>
            <a:off x="6226554" y="4711965"/>
            <a:ext cx="1658214" cy="369332"/>
          </a:xfrm>
          <a:prstGeom prst="rect">
            <a:avLst/>
          </a:prstGeom>
          <a:noFill/>
        </p:spPr>
        <p:txBody>
          <a:bodyPr wrap="square" rtlCol="0">
            <a:spAutoFit/>
          </a:bodyPr>
          <a:ls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_tradnl" sz="900" b="1" dirty="0">
                <a:solidFill>
                  <a:srgbClr val="002060"/>
                </a:solidFill>
                <a:latin typeface="Helvetica" pitchFamily="2" charset="0"/>
              </a:rPr>
              <a:t>PROGRAMAS POR RESULTADOS</a:t>
            </a:r>
          </a:p>
        </p:txBody>
      </p:sp>
      <p:sp>
        <p:nvSpPr>
          <p:cNvPr id="30" name="Recortar y redondear rectángulo de una sencilla 31">
            <a:extLst>
              <a:ext uri="{FF2B5EF4-FFF2-40B4-BE49-F238E27FC236}">
                <a16:creationId xmlns:a16="http://schemas.microsoft.com/office/drawing/2014/main" id="{612A3BB6-5CC4-41C3-B6DC-69794E1ED2DD}"/>
              </a:ext>
            </a:extLst>
          </p:cNvPr>
          <p:cNvSpPr/>
          <p:nvPr/>
        </p:nvSpPr>
        <p:spPr>
          <a:xfrm>
            <a:off x="7083679" y="5297549"/>
            <a:ext cx="1115995" cy="300242"/>
          </a:xfrm>
          <a:prstGeom prst="snipRoundRect">
            <a:avLst/>
          </a:prstGeom>
          <a:solidFill>
            <a:srgbClr val="5D5B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_trad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_tradnl"/>
          </a:p>
        </p:txBody>
      </p:sp>
      <p:sp>
        <p:nvSpPr>
          <p:cNvPr id="31" name="CuadroTexto 32">
            <a:extLst>
              <a:ext uri="{FF2B5EF4-FFF2-40B4-BE49-F238E27FC236}">
                <a16:creationId xmlns:a16="http://schemas.microsoft.com/office/drawing/2014/main" id="{E4726C30-9B06-4998-A82E-197995EAAF37}"/>
              </a:ext>
            </a:extLst>
          </p:cNvPr>
          <p:cNvSpPr txBox="1"/>
          <p:nvPr/>
        </p:nvSpPr>
        <p:spPr>
          <a:xfrm>
            <a:off x="7084854" y="5321331"/>
            <a:ext cx="1113646" cy="230832"/>
          </a:xfrm>
          <a:prstGeom prst="rect">
            <a:avLst/>
          </a:prstGeom>
          <a:noFill/>
        </p:spPr>
        <p:txBody>
          <a:bodyPr wrap="square" rtlCol="0">
            <a:spAutoFit/>
          </a:bodyPr>
          <a:ls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_tradnl" sz="900" b="1" dirty="0">
                <a:solidFill>
                  <a:schemeClr val="bg1"/>
                </a:solidFill>
                <a:latin typeface="Helvetica" pitchFamily="2" charset="0"/>
              </a:rPr>
              <a:t>PRESUPUESTO</a:t>
            </a:r>
          </a:p>
        </p:txBody>
      </p:sp>
      <p:sp>
        <p:nvSpPr>
          <p:cNvPr id="32" name="Recortar y redondear rectángulo de una sencilla 33">
            <a:extLst>
              <a:ext uri="{FF2B5EF4-FFF2-40B4-BE49-F238E27FC236}">
                <a16:creationId xmlns:a16="http://schemas.microsoft.com/office/drawing/2014/main" id="{655E3820-31A4-4B08-A166-30A81AB098E9}"/>
              </a:ext>
            </a:extLst>
          </p:cNvPr>
          <p:cNvSpPr/>
          <p:nvPr/>
        </p:nvSpPr>
        <p:spPr>
          <a:xfrm>
            <a:off x="5228160" y="5624490"/>
            <a:ext cx="1517806" cy="483107"/>
          </a:xfrm>
          <a:prstGeom prst="snip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_trad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_tradnl"/>
          </a:p>
        </p:txBody>
      </p:sp>
      <p:sp>
        <p:nvSpPr>
          <p:cNvPr id="33" name="CuadroTexto 34">
            <a:extLst>
              <a:ext uri="{FF2B5EF4-FFF2-40B4-BE49-F238E27FC236}">
                <a16:creationId xmlns:a16="http://schemas.microsoft.com/office/drawing/2014/main" id="{D411799B-60AB-44A4-9238-96BFA1998A65}"/>
              </a:ext>
            </a:extLst>
          </p:cNvPr>
          <p:cNvSpPr txBox="1"/>
          <p:nvPr/>
        </p:nvSpPr>
        <p:spPr>
          <a:xfrm>
            <a:off x="5277219" y="5678709"/>
            <a:ext cx="1406661" cy="369332"/>
          </a:xfrm>
          <a:prstGeom prst="rect">
            <a:avLst/>
          </a:prstGeom>
          <a:noFill/>
        </p:spPr>
        <p:txBody>
          <a:bodyPr wrap="square" rtlCol="0">
            <a:spAutoFit/>
          </a:bodyPr>
          <a:ls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_tradnl" sz="900" b="1" dirty="0">
                <a:solidFill>
                  <a:srgbClr val="002060"/>
                </a:solidFill>
                <a:latin typeface="Helvetica" pitchFamily="2" charset="0"/>
              </a:rPr>
              <a:t>METAS DE ENTREGA DE PRODUCTOS</a:t>
            </a:r>
          </a:p>
        </p:txBody>
      </p:sp>
      <p:sp>
        <p:nvSpPr>
          <p:cNvPr id="34" name="Recortar y redondear rectángulo de una sencilla 35">
            <a:extLst>
              <a:ext uri="{FF2B5EF4-FFF2-40B4-BE49-F238E27FC236}">
                <a16:creationId xmlns:a16="http://schemas.microsoft.com/office/drawing/2014/main" id="{D91CF192-E0C5-4C90-922D-238152D19287}"/>
              </a:ext>
            </a:extLst>
          </p:cNvPr>
          <p:cNvSpPr/>
          <p:nvPr/>
        </p:nvSpPr>
        <p:spPr>
          <a:xfrm>
            <a:off x="4175792" y="6327339"/>
            <a:ext cx="1335936" cy="300242"/>
          </a:xfrm>
          <a:prstGeom prst="snip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_trad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_tradnl"/>
          </a:p>
        </p:txBody>
      </p:sp>
      <p:sp>
        <p:nvSpPr>
          <p:cNvPr id="35" name="CuadroTexto 36">
            <a:extLst>
              <a:ext uri="{FF2B5EF4-FFF2-40B4-BE49-F238E27FC236}">
                <a16:creationId xmlns:a16="http://schemas.microsoft.com/office/drawing/2014/main" id="{8AC4B859-75FE-445B-8B66-3A6BC3226668}"/>
              </a:ext>
            </a:extLst>
          </p:cNvPr>
          <p:cNvSpPr txBox="1"/>
          <p:nvPr/>
        </p:nvSpPr>
        <p:spPr>
          <a:xfrm>
            <a:off x="4275665" y="6372358"/>
            <a:ext cx="1113646" cy="230832"/>
          </a:xfrm>
          <a:prstGeom prst="rect">
            <a:avLst/>
          </a:prstGeom>
          <a:noFill/>
        </p:spPr>
        <p:txBody>
          <a:bodyPr wrap="square" rtlCol="0">
            <a:spAutoFit/>
          </a:bodyPr>
          <a:ls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_tradnl" sz="900" b="1" dirty="0">
                <a:solidFill>
                  <a:schemeClr val="bg1"/>
                </a:solidFill>
                <a:latin typeface="Helvetica" pitchFamily="2" charset="0"/>
              </a:rPr>
              <a:t>INSUMOS</a:t>
            </a:r>
          </a:p>
        </p:txBody>
      </p:sp>
      <p:sp>
        <p:nvSpPr>
          <p:cNvPr id="36" name="Recortar y redondear rectángulo de una sencilla 37">
            <a:extLst>
              <a:ext uri="{FF2B5EF4-FFF2-40B4-BE49-F238E27FC236}">
                <a16:creationId xmlns:a16="http://schemas.microsoft.com/office/drawing/2014/main" id="{6CC98F28-FFE2-4960-952F-991ABEC973DB}"/>
              </a:ext>
            </a:extLst>
          </p:cNvPr>
          <p:cNvSpPr/>
          <p:nvPr/>
        </p:nvSpPr>
        <p:spPr>
          <a:xfrm>
            <a:off x="2513755" y="5569433"/>
            <a:ext cx="1517806" cy="483107"/>
          </a:xfrm>
          <a:prstGeom prst="snip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_trad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_tradnl"/>
          </a:p>
        </p:txBody>
      </p:sp>
      <p:sp>
        <p:nvSpPr>
          <p:cNvPr id="37" name="CuadroTexto 38">
            <a:extLst>
              <a:ext uri="{FF2B5EF4-FFF2-40B4-BE49-F238E27FC236}">
                <a16:creationId xmlns:a16="http://schemas.microsoft.com/office/drawing/2014/main" id="{E7DA7095-349E-4BAE-9C96-80047C8CE16A}"/>
              </a:ext>
            </a:extLst>
          </p:cNvPr>
          <p:cNvSpPr txBox="1"/>
          <p:nvPr/>
        </p:nvSpPr>
        <p:spPr>
          <a:xfrm>
            <a:off x="2584966" y="5663431"/>
            <a:ext cx="1406661" cy="369332"/>
          </a:xfrm>
          <a:prstGeom prst="rect">
            <a:avLst/>
          </a:prstGeom>
          <a:noFill/>
        </p:spPr>
        <p:txBody>
          <a:bodyPr wrap="square" rtlCol="0">
            <a:spAutoFit/>
          </a:bodyPr>
          <a:ls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_tradnl" sz="900" b="1" dirty="0">
                <a:solidFill>
                  <a:schemeClr val="bg1"/>
                </a:solidFill>
                <a:latin typeface="Helvetica" pitchFamily="2" charset="0"/>
              </a:rPr>
              <a:t>PROCESOS PRODUCTIVOS</a:t>
            </a:r>
          </a:p>
        </p:txBody>
      </p:sp>
      <p:sp>
        <p:nvSpPr>
          <p:cNvPr id="38" name="Recortar y redondear rectángulo de una sencilla 39">
            <a:extLst>
              <a:ext uri="{FF2B5EF4-FFF2-40B4-BE49-F238E27FC236}">
                <a16:creationId xmlns:a16="http://schemas.microsoft.com/office/drawing/2014/main" id="{D9DC2EAC-04A4-4347-AC6B-82E2F4493F90}"/>
              </a:ext>
            </a:extLst>
          </p:cNvPr>
          <p:cNvSpPr/>
          <p:nvPr/>
        </p:nvSpPr>
        <p:spPr>
          <a:xfrm>
            <a:off x="1481502" y="4756626"/>
            <a:ext cx="1517806" cy="483107"/>
          </a:xfrm>
          <a:prstGeom prst="snip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_trad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_tradnl"/>
          </a:p>
        </p:txBody>
      </p:sp>
      <p:sp>
        <p:nvSpPr>
          <p:cNvPr id="39" name="CuadroTexto 40">
            <a:extLst>
              <a:ext uri="{FF2B5EF4-FFF2-40B4-BE49-F238E27FC236}">
                <a16:creationId xmlns:a16="http://schemas.microsoft.com/office/drawing/2014/main" id="{BED13597-ECDD-4BC5-A43D-DCA2E885D44E}"/>
              </a:ext>
            </a:extLst>
          </p:cNvPr>
          <p:cNvSpPr txBox="1"/>
          <p:nvPr/>
        </p:nvSpPr>
        <p:spPr>
          <a:xfrm>
            <a:off x="1426031" y="4790575"/>
            <a:ext cx="1406661" cy="369332"/>
          </a:xfrm>
          <a:prstGeom prst="rect">
            <a:avLst/>
          </a:prstGeom>
          <a:noFill/>
        </p:spPr>
        <p:txBody>
          <a:bodyPr wrap="square" rtlCol="0">
            <a:spAutoFit/>
          </a:bodyPr>
          <a:ls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_tradnl" sz="900" b="1" dirty="0">
                <a:solidFill>
                  <a:schemeClr val="bg1"/>
                </a:solidFill>
                <a:latin typeface="Helvetica" pitchFamily="2" charset="0"/>
              </a:rPr>
              <a:t>PRODUCCIÓN REALIZADA</a:t>
            </a:r>
          </a:p>
        </p:txBody>
      </p:sp>
      <p:sp>
        <p:nvSpPr>
          <p:cNvPr id="40" name="Recortar y redondear rectángulo de una sencilla 41">
            <a:extLst>
              <a:ext uri="{FF2B5EF4-FFF2-40B4-BE49-F238E27FC236}">
                <a16:creationId xmlns:a16="http://schemas.microsoft.com/office/drawing/2014/main" id="{7E738FD8-0CFB-4FD3-B8A6-66D99F9143C2}"/>
              </a:ext>
            </a:extLst>
          </p:cNvPr>
          <p:cNvSpPr/>
          <p:nvPr/>
        </p:nvSpPr>
        <p:spPr>
          <a:xfrm>
            <a:off x="764761" y="3936198"/>
            <a:ext cx="2181540" cy="483107"/>
          </a:xfrm>
          <a:prstGeom prst="snip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_trad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_tradnl"/>
          </a:p>
        </p:txBody>
      </p:sp>
      <p:sp>
        <p:nvSpPr>
          <p:cNvPr id="41" name="CuadroTexto 42">
            <a:extLst>
              <a:ext uri="{FF2B5EF4-FFF2-40B4-BE49-F238E27FC236}">
                <a16:creationId xmlns:a16="http://schemas.microsoft.com/office/drawing/2014/main" id="{712A958D-AF5E-4DD7-B1D0-9FBD16ECDC11}"/>
              </a:ext>
            </a:extLst>
          </p:cNvPr>
          <p:cNvSpPr txBox="1"/>
          <p:nvPr/>
        </p:nvSpPr>
        <p:spPr>
          <a:xfrm>
            <a:off x="872595" y="4005212"/>
            <a:ext cx="2021792" cy="369332"/>
          </a:xfrm>
          <a:prstGeom prst="rect">
            <a:avLst/>
          </a:prstGeom>
          <a:noFill/>
        </p:spPr>
        <p:txBody>
          <a:bodyPr wrap="square" rtlCol="0">
            <a:spAutoFit/>
          </a:bodyPr>
          <a:ls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_tradnl" sz="900" b="1" dirty="0">
                <a:solidFill>
                  <a:schemeClr val="bg1"/>
                </a:solidFill>
                <a:latin typeface="Helvetica" pitchFamily="2" charset="0"/>
              </a:rPr>
              <a:t>ENTREGA DE LOS PRODUCTOS A LA POBLACIÓN</a:t>
            </a:r>
          </a:p>
        </p:txBody>
      </p:sp>
      <p:grpSp>
        <p:nvGrpSpPr>
          <p:cNvPr id="42" name="Grupo 41">
            <a:extLst>
              <a:ext uri="{FF2B5EF4-FFF2-40B4-BE49-F238E27FC236}">
                <a16:creationId xmlns:a16="http://schemas.microsoft.com/office/drawing/2014/main" id="{962483A0-E878-403B-B8AF-1A453963EBCA}"/>
              </a:ext>
            </a:extLst>
          </p:cNvPr>
          <p:cNvGrpSpPr/>
          <p:nvPr/>
        </p:nvGrpSpPr>
        <p:grpSpPr>
          <a:xfrm>
            <a:off x="3769665" y="3916162"/>
            <a:ext cx="1953584" cy="1050533"/>
            <a:chOff x="4246986" y="3338774"/>
            <a:chExt cx="1953584" cy="1050533"/>
          </a:xfrm>
        </p:grpSpPr>
        <p:sp>
          <p:nvSpPr>
            <p:cNvPr id="43" name="Flecha curvada hacia la derecha 43">
              <a:extLst>
                <a:ext uri="{FF2B5EF4-FFF2-40B4-BE49-F238E27FC236}">
                  <a16:creationId xmlns:a16="http://schemas.microsoft.com/office/drawing/2014/main" id="{54037D25-F194-4F21-9B39-F67DA9E8C388}"/>
                </a:ext>
              </a:extLst>
            </p:cNvPr>
            <p:cNvSpPr/>
            <p:nvPr/>
          </p:nvSpPr>
          <p:spPr>
            <a:xfrm>
              <a:off x="4246986" y="3338774"/>
              <a:ext cx="504761" cy="1050533"/>
            </a:xfrm>
            <a:prstGeom prst="curvedRightArrow">
              <a:avLst/>
            </a:prstGeom>
            <a:solidFill>
              <a:srgbClr val="3840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_trad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_tradnl">
                <a:solidFill>
                  <a:schemeClr val="tx1"/>
                </a:solidFill>
              </a:endParaRPr>
            </a:p>
          </p:txBody>
        </p:sp>
        <p:sp>
          <p:nvSpPr>
            <p:cNvPr id="44" name="Flecha curvada hacia la derecha 44">
              <a:extLst>
                <a:ext uri="{FF2B5EF4-FFF2-40B4-BE49-F238E27FC236}">
                  <a16:creationId xmlns:a16="http://schemas.microsoft.com/office/drawing/2014/main" id="{CDE6A40B-E007-4DE7-B55F-B3C698C9BFB3}"/>
                </a:ext>
              </a:extLst>
            </p:cNvPr>
            <p:cNvSpPr/>
            <p:nvPr/>
          </p:nvSpPr>
          <p:spPr>
            <a:xfrm rot="10800000">
              <a:off x="5695809" y="3338774"/>
              <a:ext cx="504761" cy="1050533"/>
            </a:xfrm>
            <a:prstGeom prst="curvedRightArrow">
              <a:avLst/>
            </a:prstGeom>
            <a:solidFill>
              <a:srgbClr val="3840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_trad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_tradnl">
                <a:solidFill>
                  <a:schemeClr val="tx1"/>
                </a:solidFill>
              </a:endParaRPr>
            </a:p>
          </p:txBody>
        </p:sp>
        <p:sp>
          <p:nvSpPr>
            <p:cNvPr id="45" name="CuadroTexto 45">
              <a:extLst>
                <a:ext uri="{FF2B5EF4-FFF2-40B4-BE49-F238E27FC236}">
                  <a16:creationId xmlns:a16="http://schemas.microsoft.com/office/drawing/2014/main" id="{6629C910-9007-41F7-AD42-C27B9E0D1F2C}"/>
                </a:ext>
              </a:extLst>
            </p:cNvPr>
            <p:cNvSpPr txBox="1"/>
            <p:nvPr/>
          </p:nvSpPr>
          <p:spPr>
            <a:xfrm>
              <a:off x="4432518" y="3602430"/>
              <a:ext cx="1526059" cy="523220"/>
            </a:xfrm>
            <a:prstGeom prst="rect">
              <a:avLst/>
            </a:prstGeom>
            <a:noFill/>
          </p:spPr>
          <p:txBody>
            <a:bodyPr wrap="none" rtlCol="0">
              <a:spAutoFit/>
            </a:bodyPr>
            <a:ls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_tradnl" sz="1400" b="1" dirty="0">
                  <a:solidFill>
                    <a:srgbClr val="5D5B8A"/>
                  </a:solidFill>
                  <a:latin typeface="Helvetica" pitchFamily="2" charset="0"/>
                </a:rPr>
                <a:t>SEGUIMIENTO</a:t>
              </a:r>
            </a:p>
            <a:p>
              <a:pPr algn="ctr"/>
              <a:r>
                <a:rPr lang="es-ES_tradnl" sz="1400" b="1" dirty="0">
                  <a:solidFill>
                    <a:srgbClr val="5D5B8A"/>
                  </a:solidFill>
                  <a:latin typeface="Helvetica" pitchFamily="2" charset="0"/>
                </a:rPr>
                <a:t>Y EVALUACIÓN</a:t>
              </a:r>
            </a:p>
          </p:txBody>
        </p:sp>
      </p:grpSp>
      <p:cxnSp>
        <p:nvCxnSpPr>
          <p:cNvPr id="46" name="Conector recto de flecha 45">
            <a:extLst>
              <a:ext uri="{FF2B5EF4-FFF2-40B4-BE49-F238E27FC236}">
                <a16:creationId xmlns:a16="http://schemas.microsoft.com/office/drawing/2014/main" id="{516BF335-A641-460E-B121-16AF504B1C7A}"/>
              </a:ext>
            </a:extLst>
          </p:cNvPr>
          <p:cNvCxnSpPr>
            <a:stCxn id="10" idx="1"/>
            <a:endCxn id="20" idx="2"/>
          </p:cNvCxnSpPr>
          <p:nvPr/>
        </p:nvCxnSpPr>
        <p:spPr>
          <a:xfrm>
            <a:off x="2132517" y="1990326"/>
            <a:ext cx="1047652" cy="452392"/>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7" name="Conector recto de flecha 46">
            <a:extLst>
              <a:ext uri="{FF2B5EF4-FFF2-40B4-BE49-F238E27FC236}">
                <a16:creationId xmlns:a16="http://schemas.microsoft.com/office/drawing/2014/main" id="{08FB6C4B-F59D-49E1-A907-CEB8347DE201}"/>
              </a:ext>
            </a:extLst>
          </p:cNvPr>
          <p:cNvCxnSpPr>
            <a:stCxn id="12" idx="1"/>
            <a:endCxn id="20" idx="3"/>
          </p:cNvCxnSpPr>
          <p:nvPr/>
        </p:nvCxnSpPr>
        <p:spPr>
          <a:xfrm flipH="1">
            <a:off x="4080416" y="1990326"/>
            <a:ext cx="19653" cy="210838"/>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8" name="Conector recto de flecha 47">
            <a:extLst>
              <a:ext uri="{FF2B5EF4-FFF2-40B4-BE49-F238E27FC236}">
                <a16:creationId xmlns:a16="http://schemas.microsoft.com/office/drawing/2014/main" id="{E4B9E224-3988-4DC7-980A-BAF4D6B2F416}"/>
              </a:ext>
            </a:extLst>
          </p:cNvPr>
          <p:cNvCxnSpPr>
            <a:stCxn id="20" idx="0"/>
            <a:endCxn id="22" idx="2"/>
          </p:cNvCxnSpPr>
          <p:nvPr/>
        </p:nvCxnSpPr>
        <p:spPr>
          <a:xfrm>
            <a:off x="4980662" y="2442718"/>
            <a:ext cx="323004" cy="102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9" name="Conector recto de flecha 48">
            <a:extLst>
              <a:ext uri="{FF2B5EF4-FFF2-40B4-BE49-F238E27FC236}">
                <a16:creationId xmlns:a16="http://schemas.microsoft.com/office/drawing/2014/main" id="{E006F967-0686-40FA-A0EF-8FA9EEBFD81D}"/>
              </a:ext>
            </a:extLst>
          </p:cNvPr>
          <p:cNvCxnSpPr>
            <a:stCxn id="18" idx="0"/>
            <a:endCxn id="22" idx="2"/>
          </p:cNvCxnSpPr>
          <p:nvPr/>
        </p:nvCxnSpPr>
        <p:spPr>
          <a:xfrm flipV="1">
            <a:off x="4275665" y="2443739"/>
            <a:ext cx="1028001" cy="839906"/>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0" name="Conector recto de flecha 49">
            <a:extLst>
              <a:ext uri="{FF2B5EF4-FFF2-40B4-BE49-F238E27FC236}">
                <a16:creationId xmlns:a16="http://schemas.microsoft.com/office/drawing/2014/main" id="{33147415-93AD-429B-8B6B-226650658C99}"/>
              </a:ext>
            </a:extLst>
          </p:cNvPr>
          <p:cNvCxnSpPr>
            <a:stCxn id="16" idx="0"/>
            <a:endCxn id="18" idx="2"/>
          </p:cNvCxnSpPr>
          <p:nvPr/>
        </p:nvCxnSpPr>
        <p:spPr>
          <a:xfrm flipV="1">
            <a:off x="2152168" y="3283645"/>
            <a:ext cx="323004" cy="912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1" name="Conector recto de flecha 50">
            <a:extLst>
              <a:ext uri="{FF2B5EF4-FFF2-40B4-BE49-F238E27FC236}">
                <a16:creationId xmlns:a16="http://schemas.microsoft.com/office/drawing/2014/main" id="{CABAF26B-5CF0-4822-AB3A-D6E9344AFA4E}"/>
              </a:ext>
            </a:extLst>
          </p:cNvPr>
          <p:cNvCxnSpPr>
            <a:cxnSpLocks/>
            <a:stCxn id="16" idx="3"/>
          </p:cNvCxnSpPr>
          <p:nvPr/>
        </p:nvCxnSpPr>
        <p:spPr>
          <a:xfrm flipV="1">
            <a:off x="1251922" y="1990326"/>
            <a:ext cx="1967552" cy="962358"/>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2" name="Conector recto de flecha 51">
            <a:extLst>
              <a:ext uri="{FF2B5EF4-FFF2-40B4-BE49-F238E27FC236}">
                <a16:creationId xmlns:a16="http://schemas.microsoft.com/office/drawing/2014/main" id="{7EF59785-0249-4C9A-B993-FB5FD69DF3E7}"/>
              </a:ext>
            </a:extLst>
          </p:cNvPr>
          <p:cNvCxnSpPr>
            <a:stCxn id="40" idx="3"/>
            <a:endCxn id="16" idx="1"/>
          </p:cNvCxnSpPr>
          <p:nvPr/>
        </p:nvCxnSpPr>
        <p:spPr>
          <a:xfrm flipH="1" flipV="1">
            <a:off x="1251922" y="3632848"/>
            <a:ext cx="603609" cy="303350"/>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3" name="Conector recto de flecha 52">
            <a:extLst>
              <a:ext uri="{FF2B5EF4-FFF2-40B4-BE49-F238E27FC236}">
                <a16:creationId xmlns:a16="http://schemas.microsoft.com/office/drawing/2014/main" id="{84907DC9-81CB-45EB-89F2-4981F3DECDE2}"/>
              </a:ext>
            </a:extLst>
          </p:cNvPr>
          <p:cNvCxnSpPr>
            <a:stCxn id="40" idx="3"/>
            <a:endCxn id="18" idx="1"/>
          </p:cNvCxnSpPr>
          <p:nvPr/>
        </p:nvCxnSpPr>
        <p:spPr>
          <a:xfrm flipV="1">
            <a:off x="1855531" y="3623727"/>
            <a:ext cx="1519888" cy="31247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4" name="Conector recto de flecha 53">
            <a:extLst>
              <a:ext uri="{FF2B5EF4-FFF2-40B4-BE49-F238E27FC236}">
                <a16:creationId xmlns:a16="http://schemas.microsoft.com/office/drawing/2014/main" id="{0EDBA4D2-A7C2-4189-B4F0-E5720BBE2A82}"/>
              </a:ext>
            </a:extLst>
          </p:cNvPr>
          <p:cNvCxnSpPr>
            <a:endCxn id="24" idx="3"/>
          </p:cNvCxnSpPr>
          <p:nvPr/>
        </p:nvCxnSpPr>
        <p:spPr>
          <a:xfrm>
            <a:off x="6421262" y="2334462"/>
            <a:ext cx="839479" cy="500845"/>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5" name="Conector recto de flecha 54">
            <a:extLst>
              <a:ext uri="{FF2B5EF4-FFF2-40B4-BE49-F238E27FC236}">
                <a16:creationId xmlns:a16="http://schemas.microsoft.com/office/drawing/2014/main" id="{4A2B1C8D-09BB-405E-856C-4BD7B4189E45}"/>
              </a:ext>
            </a:extLst>
          </p:cNvPr>
          <p:cNvCxnSpPr>
            <a:stCxn id="24" idx="1"/>
            <a:endCxn id="26" idx="3"/>
          </p:cNvCxnSpPr>
          <p:nvPr/>
        </p:nvCxnSpPr>
        <p:spPr>
          <a:xfrm flipH="1">
            <a:off x="6718037" y="3515471"/>
            <a:ext cx="542704" cy="330324"/>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6" name="Conector recto de flecha 55">
            <a:extLst>
              <a:ext uri="{FF2B5EF4-FFF2-40B4-BE49-F238E27FC236}">
                <a16:creationId xmlns:a16="http://schemas.microsoft.com/office/drawing/2014/main" id="{D7AF8E8B-F115-4B82-9C86-4523E464E0DF}"/>
              </a:ext>
            </a:extLst>
          </p:cNvPr>
          <p:cNvCxnSpPr>
            <a:cxnSpLocks/>
            <a:endCxn id="28" idx="3"/>
          </p:cNvCxnSpPr>
          <p:nvPr/>
        </p:nvCxnSpPr>
        <p:spPr>
          <a:xfrm>
            <a:off x="7024869" y="4347485"/>
            <a:ext cx="0" cy="325500"/>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7" name="Conector recto de flecha 56">
            <a:extLst>
              <a:ext uri="{FF2B5EF4-FFF2-40B4-BE49-F238E27FC236}">
                <a16:creationId xmlns:a16="http://schemas.microsoft.com/office/drawing/2014/main" id="{D96FEF86-C093-4012-A503-F99F783F886D}"/>
              </a:ext>
            </a:extLst>
          </p:cNvPr>
          <p:cNvCxnSpPr>
            <a:stCxn id="28" idx="1"/>
            <a:endCxn id="32" idx="3"/>
          </p:cNvCxnSpPr>
          <p:nvPr/>
        </p:nvCxnSpPr>
        <p:spPr>
          <a:xfrm flipH="1">
            <a:off x="5987063" y="5156092"/>
            <a:ext cx="1037806" cy="468398"/>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8" name="Conector recto de flecha 57">
            <a:extLst>
              <a:ext uri="{FF2B5EF4-FFF2-40B4-BE49-F238E27FC236}">
                <a16:creationId xmlns:a16="http://schemas.microsoft.com/office/drawing/2014/main" id="{693EE10E-062F-485F-98B4-8B6FE247F0FC}"/>
              </a:ext>
            </a:extLst>
          </p:cNvPr>
          <p:cNvCxnSpPr>
            <a:cxnSpLocks/>
            <a:stCxn id="32" idx="2"/>
            <a:endCxn id="37" idx="3"/>
          </p:cNvCxnSpPr>
          <p:nvPr/>
        </p:nvCxnSpPr>
        <p:spPr>
          <a:xfrm flipH="1" flipV="1">
            <a:off x="3991627" y="5848097"/>
            <a:ext cx="1236533" cy="17947"/>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9" name="Conector recto de flecha 58">
            <a:extLst>
              <a:ext uri="{FF2B5EF4-FFF2-40B4-BE49-F238E27FC236}">
                <a16:creationId xmlns:a16="http://schemas.microsoft.com/office/drawing/2014/main" id="{00D15E3F-075D-43BD-8393-786F7474142C}"/>
              </a:ext>
            </a:extLst>
          </p:cNvPr>
          <p:cNvCxnSpPr>
            <a:stCxn id="36" idx="3"/>
            <a:endCxn id="38" idx="1"/>
          </p:cNvCxnSpPr>
          <p:nvPr/>
        </p:nvCxnSpPr>
        <p:spPr>
          <a:xfrm flipH="1" flipV="1">
            <a:off x="2240405" y="5239733"/>
            <a:ext cx="1032253" cy="329700"/>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0" name="Conector recto de flecha 59">
            <a:extLst>
              <a:ext uri="{FF2B5EF4-FFF2-40B4-BE49-F238E27FC236}">
                <a16:creationId xmlns:a16="http://schemas.microsoft.com/office/drawing/2014/main" id="{18BE43BD-3B9A-49A0-AF5D-EBF5B9249D90}"/>
              </a:ext>
            </a:extLst>
          </p:cNvPr>
          <p:cNvCxnSpPr>
            <a:stCxn id="38" idx="3"/>
            <a:endCxn id="40" idx="1"/>
          </p:cNvCxnSpPr>
          <p:nvPr/>
        </p:nvCxnSpPr>
        <p:spPr>
          <a:xfrm flipH="1" flipV="1">
            <a:off x="1855531" y="4419305"/>
            <a:ext cx="384874" cy="33732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1" name="Conector recto de flecha 60">
            <a:extLst>
              <a:ext uri="{FF2B5EF4-FFF2-40B4-BE49-F238E27FC236}">
                <a16:creationId xmlns:a16="http://schemas.microsoft.com/office/drawing/2014/main" id="{9272A459-4DB9-48D3-B35D-8BB587A20C66}"/>
              </a:ext>
            </a:extLst>
          </p:cNvPr>
          <p:cNvCxnSpPr>
            <a:stCxn id="34" idx="2"/>
            <a:endCxn id="36" idx="1"/>
          </p:cNvCxnSpPr>
          <p:nvPr/>
        </p:nvCxnSpPr>
        <p:spPr>
          <a:xfrm flipH="1" flipV="1">
            <a:off x="3272658" y="6052540"/>
            <a:ext cx="903134" cy="424920"/>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62" name="Forma libre 86">
            <a:extLst>
              <a:ext uri="{FF2B5EF4-FFF2-40B4-BE49-F238E27FC236}">
                <a16:creationId xmlns:a16="http://schemas.microsoft.com/office/drawing/2014/main" id="{4515B8DA-8358-473C-BE32-2BCE94015BB7}"/>
              </a:ext>
            </a:extLst>
          </p:cNvPr>
          <p:cNvSpPr/>
          <p:nvPr/>
        </p:nvSpPr>
        <p:spPr>
          <a:xfrm>
            <a:off x="6745659" y="3299478"/>
            <a:ext cx="1983995" cy="2809788"/>
          </a:xfrm>
          <a:custGeom>
            <a:avLst/>
            <a:gdLst>
              <a:gd name="connsiteX0" fmla="*/ 0 w 1983995"/>
              <a:gd name="connsiteY0" fmla="*/ 2568539 h 2809788"/>
              <a:gd name="connsiteX1" fmla="*/ 1551397 w 1983995"/>
              <a:gd name="connsiteY1" fmla="*/ 2630184 h 2809788"/>
              <a:gd name="connsiteX2" fmla="*/ 1982912 w 1983995"/>
              <a:gd name="connsiteY2" fmla="*/ 565078 h 2809788"/>
              <a:gd name="connsiteX3" fmla="*/ 1469204 w 1983995"/>
              <a:gd name="connsiteY3" fmla="*/ 0 h 2809788"/>
            </a:gdLst>
            <a:ahLst/>
            <a:cxnLst>
              <a:cxn ang="0">
                <a:pos x="connsiteX0" y="connsiteY0"/>
              </a:cxn>
              <a:cxn ang="0">
                <a:pos x="connsiteX1" y="connsiteY1"/>
              </a:cxn>
              <a:cxn ang="0">
                <a:pos x="connsiteX2" y="connsiteY2"/>
              </a:cxn>
              <a:cxn ang="0">
                <a:pos x="connsiteX3" y="connsiteY3"/>
              </a:cxn>
            </a:cxnLst>
            <a:rect l="l" t="t" r="r" b="b"/>
            <a:pathLst>
              <a:path w="1983995" h="2809788">
                <a:moveTo>
                  <a:pt x="0" y="2568539"/>
                </a:moveTo>
                <a:cubicBezTo>
                  <a:pt x="610456" y="2766316"/>
                  <a:pt x="1220912" y="2964094"/>
                  <a:pt x="1551397" y="2630184"/>
                </a:cubicBezTo>
                <a:cubicBezTo>
                  <a:pt x="1881882" y="2296274"/>
                  <a:pt x="1996611" y="1003442"/>
                  <a:pt x="1982912" y="565078"/>
                </a:cubicBezTo>
                <a:cubicBezTo>
                  <a:pt x="1969213" y="126714"/>
                  <a:pt x="1537698" y="68494"/>
                  <a:pt x="1469204" y="0"/>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_trad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_tradnl"/>
          </a:p>
        </p:txBody>
      </p:sp>
      <p:sp>
        <p:nvSpPr>
          <p:cNvPr id="63" name="Forma libre 87">
            <a:extLst>
              <a:ext uri="{FF2B5EF4-FFF2-40B4-BE49-F238E27FC236}">
                <a16:creationId xmlns:a16="http://schemas.microsoft.com/office/drawing/2014/main" id="{02AE5766-AC29-4913-8B26-C244BBF9E9A2}"/>
              </a:ext>
            </a:extLst>
          </p:cNvPr>
          <p:cNvSpPr/>
          <p:nvPr/>
        </p:nvSpPr>
        <p:spPr>
          <a:xfrm>
            <a:off x="5060697" y="1994660"/>
            <a:ext cx="3638999" cy="2938409"/>
          </a:xfrm>
          <a:custGeom>
            <a:avLst/>
            <a:gdLst>
              <a:gd name="connsiteX0" fmla="*/ 2917861 w 3638999"/>
              <a:gd name="connsiteY0" fmla="*/ 2938409 h 2938409"/>
              <a:gd name="connsiteX1" fmla="*/ 3441843 w 3638999"/>
              <a:gd name="connsiteY1" fmla="*/ 647271 h 2938409"/>
              <a:gd name="connsiteX2" fmla="*/ 0 w 3638999"/>
              <a:gd name="connsiteY2" fmla="*/ 0 h 2938409"/>
            </a:gdLst>
            <a:ahLst/>
            <a:cxnLst>
              <a:cxn ang="0">
                <a:pos x="connsiteX0" y="connsiteY0"/>
              </a:cxn>
              <a:cxn ang="0">
                <a:pos x="connsiteX1" y="connsiteY1"/>
              </a:cxn>
              <a:cxn ang="0">
                <a:pos x="connsiteX2" y="connsiteY2"/>
              </a:cxn>
            </a:cxnLst>
            <a:rect l="l" t="t" r="r" b="b"/>
            <a:pathLst>
              <a:path w="3638999" h="2938409">
                <a:moveTo>
                  <a:pt x="2917861" y="2938409"/>
                </a:moveTo>
                <a:cubicBezTo>
                  <a:pt x="3423007" y="2037707"/>
                  <a:pt x="3928153" y="1137006"/>
                  <a:pt x="3441843" y="647271"/>
                </a:cubicBezTo>
                <a:cubicBezTo>
                  <a:pt x="2955533" y="157536"/>
                  <a:pt x="1477766" y="78768"/>
                  <a:pt x="0" y="0"/>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_trad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_tradnl"/>
          </a:p>
        </p:txBody>
      </p:sp>
      <p:sp>
        <p:nvSpPr>
          <p:cNvPr id="64" name="Recortar y redondear rectángulo de una sencilla 27">
            <a:extLst>
              <a:ext uri="{FF2B5EF4-FFF2-40B4-BE49-F238E27FC236}">
                <a16:creationId xmlns:a16="http://schemas.microsoft.com/office/drawing/2014/main" id="{E644BA46-A29B-4E90-ACA6-C2857DAC863B}"/>
              </a:ext>
            </a:extLst>
          </p:cNvPr>
          <p:cNvSpPr/>
          <p:nvPr/>
        </p:nvSpPr>
        <p:spPr>
          <a:xfrm>
            <a:off x="8043222" y="3855019"/>
            <a:ext cx="1891775" cy="483107"/>
          </a:xfrm>
          <a:prstGeom prst="snip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_trad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_tradnl"/>
          </a:p>
        </p:txBody>
      </p:sp>
      <p:sp>
        <p:nvSpPr>
          <p:cNvPr id="65" name="CuadroTexto 28">
            <a:extLst>
              <a:ext uri="{FF2B5EF4-FFF2-40B4-BE49-F238E27FC236}">
                <a16:creationId xmlns:a16="http://schemas.microsoft.com/office/drawing/2014/main" id="{C7E624FA-264B-4F8A-92C2-5F1665CE0C3C}"/>
              </a:ext>
            </a:extLst>
          </p:cNvPr>
          <p:cNvSpPr txBox="1"/>
          <p:nvPr/>
        </p:nvSpPr>
        <p:spPr>
          <a:xfrm>
            <a:off x="8101194" y="3903983"/>
            <a:ext cx="1658214" cy="369332"/>
          </a:xfrm>
          <a:prstGeom prst="rect">
            <a:avLst/>
          </a:prstGeom>
          <a:noFill/>
        </p:spPr>
        <p:txBody>
          <a:bodyPr wrap="square" rtlCol="0">
            <a:spAutoFit/>
          </a:bodyPr>
          <a:ls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_tradnl" sz="900" b="1" dirty="0">
                <a:solidFill>
                  <a:srgbClr val="002060"/>
                </a:solidFill>
                <a:latin typeface="Helvetica" pitchFamily="2" charset="0"/>
              </a:rPr>
              <a:t>PROYECTOS DE INVERSIÓN PÚBLICA</a:t>
            </a:r>
          </a:p>
        </p:txBody>
      </p:sp>
      <p:cxnSp>
        <p:nvCxnSpPr>
          <p:cNvPr id="66" name="Conector recto de flecha 65">
            <a:extLst>
              <a:ext uri="{FF2B5EF4-FFF2-40B4-BE49-F238E27FC236}">
                <a16:creationId xmlns:a16="http://schemas.microsoft.com/office/drawing/2014/main" id="{75C2FBDB-5C1B-4832-92EB-6815848CC584}"/>
              </a:ext>
            </a:extLst>
          </p:cNvPr>
          <p:cNvCxnSpPr>
            <a:cxnSpLocks/>
            <a:stCxn id="26" idx="0"/>
            <a:endCxn id="64" idx="2"/>
          </p:cNvCxnSpPr>
          <p:nvPr/>
        </p:nvCxnSpPr>
        <p:spPr>
          <a:xfrm>
            <a:off x="7663924" y="4087349"/>
            <a:ext cx="379298" cy="9224"/>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7" name="Conector recto de flecha 66">
            <a:extLst>
              <a:ext uri="{FF2B5EF4-FFF2-40B4-BE49-F238E27FC236}">
                <a16:creationId xmlns:a16="http://schemas.microsoft.com/office/drawing/2014/main" id="{2C7129AD-553A-4080-896C-94BBE38862CB}"/>
              </a:ext>
            </a:extLst>
          </p:cNvPr>
          <p:cNvCxnSpPr>
            <a:cxnSpLocks/>
          </p:cNvCxnSpPr>
          <p:nvPr/>
        </p:nvCxnSpPr>
        <p:spPr>
          <a:xfrm flipH="1">
            <a:off x="8944266" y="4347485"/>
            <a:ext cx="1" cy="585584"/>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68" name="Elipse 67">
            <a:extLst>
              <a:ext uri="{FF2B5EF4-FFF2-40B4-BE49-F238E27FC236}">
                <a16:creationId xmlns:a16="http://schemas.microsoft.com/office/drawing/2014/main" id="{9AB7F57C-7FF8-4CB2-A679-8B7AEA186E6A}"/>
              </a:ext>
            </a:extLst>
          </p:cNvPr>
          <p:cNvSpPr/>
          <p:nvPr/>
        </p:nvSpPr>
        <p:spPr>
          <a:xfrm>
            <a:off x="7760588" y="2960775"/>
            <a:ext cx="2343953" cy="2438085"/>
          </a:xfrm>
          <a:prstGeom prst="ellipse">
            <a:avLst/>
          </a:prstGeom>
          <a:solidFill>
            <a:schemeClr val="accent6">
              <a:lumMod val="60000"/>
              <a:lumOff val="40000"/>
              <a:alpha val="26000"/>
            </a:schemeClr>
          </a:solidFill>
          <a:ln w="31750">
            <a:solidFill>
              <a:schemeClr val="accent6">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9" name="Conector recto de flecha 68">
            <a:extLst>
              <a:ext uri="{FF2B5EF4-FFF2-40B4-BE49-F238E27FC236}">
                <a16:creationId xmlns:a16="http://schemas.microsoft.com/office/drawing/2014/main" id="{645BD710-9F96-4D85-A8A7-D7C4458C8C6E}"/>
              </a:ext>
            </a:extLst>
          </p:cNvPr>
          <p:cNvCxnSpPr>
            <a:cxnSpLocks/>
          </p:cNvCxnSpPr>
          <p:nvPr/>
        </p:nvCxnSpPr>
        <p:spPr>
          <a:xfrm flipH="1" flipV="1">
            <a:off x="7957157" y="4916743"/>
            <a:ext cx="920405" cy="632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70" name="CuadroTexto 12">
            <a:extLst>
              <a:ext uri="{FF2B5EF4-FFF2-40B4-BE49-F238E27FC236}">
                <a16:creationId xmlns:a16="http://schemas.microsoft.com/office/drawing/2014/main" id="{12921ADE-7CDC-470B-A3B3-0B4B851171F5}"/>
              </a:ext>
            </a:extLst>
          </p:cNvPr>
          <p:cNvSpPr txBox="1"/>
          <p:nvPr/>
        </p:nvSpPr>
        <p:spPr>
          <a:xfrm>
            <a:off x="10162513" y="3222519"/>
            <a:ext cx="1983995" cy="1169551"/>
          </a:xfrm>
          <a:prstGeom prst="rect">
            <a:avLst/>
          </a:prstGeom>
          <a:noFill/>
        </p:spPr>
        <p:txBody>
          <a:bodyPr wrap="square" rtlCol="0">
            <a:spAutoFit/>
          </a:bodyPr>
          <a:ls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_tradnl" sz="1400" b="1" dirty="0">
                <a:solidFill>
                  <a:srgbClr val="002060"/>
                </a:solidFill>
                <a:latin typeface="Helvetica" pitchFamily="2" charset="0"/>
              </a:rPr>
              <a:t>VISUALIZACIÓN DE PROYECTOS DE INVERSIÓN PÚBLICA EN EL CICLO DE </a:t>
            </a:r>
            <a:r>
              <a:rPr lang="es-ES_tradnl" sz="1400" b="1" dirty="0" err="1">
                <a:solidFill>
                  <a:srgbClr val="002060"/>
                </a:solidFill>
                <a:latin typeface="Helvetica" pitchFamily="2" charset="0"/>
              </a:rPr>
              <a:t>GPR</a:t>
            </a:r>
            <a:endParaRPr lang="es-ES_tradnl" sz="1400" b="1" dirty="0">
              <a:solidFill>
                <a:srgbClr val="002060"/>
              </a:solidFill>
              <a:latin typeface="Helvetica" pitchFamily="2" charset="0"/>
            </a:endParaRPr>
          </a:p>
        </p:txBody>
      </p:sp>
      <p:cxnSp>
        <p:nvCxnSpPr>
          <p:cNvPr id="71" name="Conector: angular 70">
            <a:extLst>
              <a:ext uri="{FF2B5EF4-FFF2-40B4-BE49-F238E27FC236}">
                <a16:creationId xmlns:a16="http://schemas.microsoft.com/office/drawing/2014/main" id="{CF77C35D-2E70-4F8F-B56C-879095089082}"/>
              </a:ext>
            </a:extLst>
          </p:cNvPr>
          <p:cNvCxnSpPr>
            <a:cxnSpLocks/>
          </p:cNvCxnSpPr>
          <p:nvPr/>
        </p:nvCxnSpPr>
        <p:spPr>
          <a:xfrm>
            <a:off x="9247430" y="3604328"/>
            <a:ext cx="1356958" cy="175634"/>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09070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cono de sombrilla de playa ilustración de dibujos animados de icono de  vector de sombrilla de playa para web | Vector Premium">
            <a:extLst>
              <a:ext uri="{FF2B5EF4-FFF2-40B4-BE49-F238E27FC236}">
                <a16:creationId xmlns:a16="http://schemas.microsoft.com/office/drawing/2014/main" id="{37AD0A49-EA94-4731-AA26-86FB57954AB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05805" y="1880004"/>
            <a:ext cx="6768353" cy="4243885"/>
          </a:xfrm>
          <a:prstGeom prst="rect">
            <a:avLst/>
          </a:prstGeom>
          <a:noFill/>
          <a:extLst>
            <a:ext uri="{909E8E84-426E-40DD-AFC4-6F175D3DCCD1}">
              <a14:hiddenFill xmlns:a14="http://schemas.microsoft.com/office/drawing/2010/main">
                <a:solidFill>
                  <a:srgbClr val="FFFFFF"/>
                </a:solidFill>
              </a14:hiddenFill>
            </a:ext>
          </a:extLst>
        </p:spPr>
      </p:pic>
      <p:sp>
        <p:nvSpPr>
          <p:cNvPr id="8" name="Rectángulo 7">
            <a:extLst>
              <a:ext uri="{FF2B5EF4-FFF2-40B4-BE49-F238E27FC236}">
                <a16:creationId xmlns:a16="http://schemas.microsoft.com/office/drawing/2014/main" id="{35337710-2024-42A2-B9AE-76430260D60D}"/>
              </a:ext>
            </a:extLst>
          </p:cNvPr>
          <p:cNvSpPr/>
          <p:nvPr/>
        </p:nvSpPr>
        <p:spPr>
          <a:xfrm>
            <a:off x="4741645" y="1609781"/>
            <a:ext cx="1896674" cy="584775"/>
          </a:xfrm>
          <a:prstGeom prst="rect">
            <a:avLst/>
          </a:prstGeom>
          <a:noFill/>
        </p:spPr>
        <p:txBody>
          <a:bodyPr wrap="none" lIns="91440" tIns="45720" rIns="91440" bIns="45720">
            <a:spAutoFit/>
          </a:bodyPr>
          <a:lstStyle/>
          <a:p>
            <a:pPr algn="ctr"/>
            <a:r>
              <a:rPr lang="es-ES" sz="3200" b="0" cap="none" spc="0" dirty="0">
                <a:ln w="0"/>
                <a:solidFill>
                  <a:schemeClr val="tx1"/>
                </a:solidFill>
                <a:effectLst>
                  <a:outerShdw blurRad="38100" dist="19050" dir="2700000" algn="tl" rotWithShape="0">
                    <a:schemeClr val="dk1">
                      <a:alpha val="40000"/>
                    </a:schemeClr>
                  </a:outerShdw>
                </a:effectLst>
              </a:rPr>
              <a:t>POLÍTICAS</a:t>
            </a:r>
          </a:p>
        </p:txBody>
      </p:sp>
      <p:sp>
        <p:nvSpPr>
          <p:cNvPr id="9" name="Rectángulo 8">
            <a:extLst>
              <a:ext uri="{FF2B5EF4-FFF2-40B4-BE49-F238E27FC236}">
                <a16:creationId xmlns:a16="http://schemas.microsoft.com/office/drawing/2014/main" id="{C7B2B7F1-8F28-4FA7-841A-E72724EF8A2B}"/>
              </a:ext>
            </a:extLst>
          </p:cNvPr>
          <p:cNvSpPr/>
          <p:nvPr/>
        </p:nvSpPr>
        <p:spPr>
          <a:xfrm>
            <a:off x="4473782" y="2795726"/>
            <a:ext cx="2432397" cy="584775"/>
          </a:xfrm>
          <a:prstGeom prst="rect">
            <a:avLst/>
          </a:prstGeom>
          <a:noFill/>
        </p:spPr>
        <p:txBody>
          <a:bodyPr wrap="none" lIns="91440" tIns="45720" rIns="91440" bIns="45720">
            <a:spAutoFit/>
          </a:bodyPr>
          <a:lstStyle/>
          <a:p>
            <a:pPr algn="ctr"/>
            <a:r>
              <a:rPr lang="es-ES" sz="3200" b="1" cap="none" spc="0" dirty="0">
                <a:ln w="19050">
                  <a:solidFill>
                    <a:schemeClr val="tx1"/>
                  </a:solidFill>
                </a:ln>
                <a:solidFill>
                  <a:schemeClr val="bg1"/>
                </a:solidFill>
                <a:effectLst>
                  <a:outerShdw blurRad="38100" dist="19050" dir="2700000" algn="tl" rotWithShape="0">
                    <a:schemeClr val="dk1">
                      <a:alpha val="40000"/>
                    </a:schemeClr>
                  </a:outerShdw>
                </a:effectLst>
              </a:rPr>
              <a:t>ESTRATEGIAS</a:t>
            </a:r>
          </a:p>
        </p:txBody>
      </p:sp>
      <p:sp>
        <p:nvSpPr>
          <p:cNvPr id="10" name="Rectángulo 9">
            <a:extLst>
              <a:ext uri="{FF2B5EF4-FFF2-40B4-BE49-F238E27FC236}">
                <a16:creationId xmlns:a16="http://schemas.microsoft.com/office/drawing/2014/main" id="{8F2C4F1D-2AE4-489F-A8A6-F4398FF65956}"/>
              </a:ext>
            </a:extLst>
          </p:cNvPr>
          <p:cNvSpPr/>
          <p:nvPr/>
        </p:nvSpPr>
        <p:spPr>
          <a:xfrm>
            <a:off x="3553101" y="3722353"/>
            <a:ext cx="1334020" cy="584775"/>
          </a:xfrm>
          <a:prstGeom prst="rect">
            <a:avLst/>
          </a:prstGeom>
          <a:noFill/>
        </p:spPr>
        <p:txBody>
          <a:bodyPr wrap="none" lIns="91440" tIns="45720" rIns="91440" bIns="45720">
            <a:spAutoFit/>
          </a:bodyPr>
          <a:lstStyle/>
          <a:p>
            <a:pPr algn="ctr"/>
            <a:r>
              <a:rPr lang="es-ES" sz="3200" b="1" spc="50" dirty="0">
                <a:ln w="9525" cmpd="sng">
                  <a:solidFill>
                    <a:schemeClr val="accent1"/>
                  </a:solidFill>
                  <a:prstDash val="solid"/>
                </a:ln>
                <a:solidFill>
                  <a:srgbClr val="70AD47">
                    <a:tint val="1000"/>
                  </a:srgbClr>
                </a:solidFill>
                <a:effectLst>
                  <a:glow rad="38100">
                    <a:schemeClr val="accent1">
                      <a:alpha val="40000"/>
                    </a:schemeClr>
                  </a:glow>
                </a:effectLst>
              </a:rPr>
              <a:t>Planes</a:t>
            </a:r>
            <a:endParaRPr lang="es-ES" sz="32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11" name="Rectángulo 10">
            <a:extLst>
              <a:ext uri="{FF2B5EF4-FFF2-40B4-BE49-F238E27FC236}">
                <a16:creationId xmlns:a16="http://schemas.microsoft.com/office/drawing/2014/main" id="{36747BAF-6B50-438B-8B22-118C224D79B0}"/>
              </a:ext>
            </a:extLst>
          </p:cNvPr>
          <p:cNvSpPr/>
          <p:nvPr/>
        </p:nvSpPr>
        <p:spPr>
          <a:xfrm>
            <a:off x="6562699" y="3664324"/>
            <a:ext cx="1334020" cy="584775"/>
          </a:xfrm>
          <a:prstGeom prst="rect">
            <a:avLst/>
          </a:prstGeom>
          <a:noFill/>
        </p:spPr>
        <p:txBody>
          <a:bodyPr wrap="none" lIns="91440" tIns="45720" rIns="91440" bIns="45720">
            <a:spAutoFit/>
          </a:bodyPr>
          <a:lstStyle/>
          <a:p>
            <a:pPr algn="ctr"/>
            <a:r>
              <a:rPr lang="es-ES" sz="3200" b="1" spc="50" dirty="0">
                <a:ln w="9525" cmpd="sng">
                  <a:solidFill>
                    <a:schemeClr val="accent1"/>
                  </a:solidFill>
                  <a:prstDash val="solid"/>
                </a:ln>
                <a:solidFill>
                  <a:srgbClr val="70AD47">
                    <a:tint val="1000"/>
                  </a:srgbClr>
                </a:solidFill>
                <a:effectLst>
                  <a:glow rad="38100">
                    <a:schemeClr val="accent1">
                      <a:alpha val="40000"/>
                    </a:schemeClr>
                  </a:glow>
                </a:effectLst>
              </a:rPr>
              <a:t>Planes</a:t>
            </a:r>
            <a:endParaRPr lang="es-ES" sz="32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12" name="Rectángulo 11">
            <a:extLst>
              <a:ext uri="{FF2B5EF4-FFF2-40B4-BE49-F238E27FC236}">
                <a16:creationId xmlns:a16="http://schemas.microsoft.com/office/drawing/2014/main" id="{0198B49B-0CD1-4109-B881-DB6967776CC8}"/>
              </a:ext>
            </a:extLst>
          </p:cNvPr>
          <p:cNvSpPr/>
          <p:nvPr/>
        </p:nvSpPr>
        <p:spPr>
          <a:xfrm>
            <a:off x="2930719" y="4472088"/>
            <a:ext cx="2448877" cy="584775"/>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3200" b="1" cap="none" spc="0" dirty="0">
                <a:ln/>
                <a:solidFill>
                  <a:schemeClr val="accent3"/>
                </a:solidFill>
                <a:effectLst/>
              </a:rPr>
              <a:t>PROGRAMAS</a:t>
            </a:r>
          </a:p>
        </p:txBody>
      </p:sp>
      <p:sp>
        <p:nvSpPr>
          <p:cNvPr id="13" name="Rectángulo 12">
            <a:extLst>
              <a:ext uri="{FF2B5EF4-FFF2-40B4-BE49-F238E27FC236}">
                <a16:creationId xmlns:a16="http://schemas.microsoft.com/office/drawing/2014/main" id="{363357C2-7023-4B33-B62F-B20BC93A7DF4}"/>
              </a:ext>
            </a:extLst>
          </p:cNvPr>
          <p:cNvSpPr/>
          <p:nvPr/>
        </p:nvSpPr>
        <p:spPr>
          <a:xfrm>
            <a:off x="6005269" y="4465122"/>
            <a:ext cx="2448877" cy="584775"/>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3200" b="1" cap="none" spc="0" dirty="0">
                <a:ln/>
                <a:solidFill>
                  <a:schemeClr val="accent3"/>
                </a:solidFill>
                <a:effectLst/>
              </a:rPr>
              <a:t>PROGRAMAS</a:t>
            </a:r>
          </a:p>
        </p:txBody>
      </p:sp>
      <p:sp>
        <p:nvSpPr>
          <p:cNvPr id="14" name="Rectángulo 13">
            <a:extLst>
              <a:ext uri="{FF2B5EF4-FFF2-40B4-BE49-F238E27FC236}">
                <a16:creationId xmlns:a16="http://schemas.microsoft.com/office/drawing/2014/main" id="{4F756351-A7A9-4343-9F1B-B0EA21478E58}"/>
              </a:ext>
            </a:extLst>
          </p:cNvPr>
          <p:cNvSpPr/>
          <p:nvPr/>
        </p:nvSpPr>
        <p:spPr>
          <a:xfrm>
            <a:off x="3159565" y="5691103"/>
            <a:ext cx="1991187" cy="584775"/>
          </a:xfrm>
          <a:prstGeom prst="rect">
            <a:avLst/>
          </a:prstGeom>
          <a:noFill/>
        </p:spPr>
        <p:txBody>
          <a:bodyPr wrap="none" lIns="91440" tIns="45720" rIns="91440" bIns="45720">
            <a:spAutoFit/>
          </a:bodyPr>
          <a:lstStyle/>
          <a:p>
            <a:pPr algn="ctr"/>
            <a:r>
              <a:rPr lang="es-ES" sz="3200" b="1" cap="none" spc="0" dirty="0">
                <a:ln w="0"/>
                <a:solidFill>
                  <a:schemeClr val="accent1"/>
                </a:solidFill>
                <a:effectLst>
                  <a:outerShdw blurRad="38100" dist="25400" dir="5400000" algn="ctr" rotWithShape="0">
                    <a:srgbClr val="6E747A">
                      <a:alpha val="43000"/>
                    </a:srgbClr>
                  </a:outerShdw>
                </a:effectLst>
              </a:rPr>
              <a:t>PROYECTO</a:t>
            </a:r>
          </a:p>
        </p:txBody>
      </p:sp>
      <p:sp>
        <p:nvSpPr>
          <p:cNvPr id="15" name="Rectángulo 14">
            <a:extLst>
              <a:ext uri="{FF2B5EF4-FFF2-40B4-BE49-F238E27FC236}">
                <a16:creationId xmlns:a16="http://schemas.microsoft.com/office/drawing/2014/main" id="{5901110F-679E-44EC-BE32-ACAB7863DC05}"/>
              </a:ext>
            </a:extLst>
          </p:cNvPr>
          <p:cNvSpPr/>
          <p:nvPr/>
        </p:nvSpPr>
        <p:spPr>
          <a:xfrm>
            <a:off x="6234113" y="5706022"/>
            <a:ext cx="1991187" cy="584775"/>
          </a:xfrm>
          <a:prstGeom prst="rect">
            <a:avLst/>
          </a:prstGeom>
          <a:noFill/>
        </p:spPr>
        <p:txBody>
          <a:bodyPr wrap="none" lIns="91440" tIns="45720" rIns="91440" bIns="45720">
            <a:spAutoFit/>
          </a:bodyPr>
          <a:lstStyle/>
          <a:p>
            <a:pPr algn="ctr"/>
            <a:r>
              <a:rPr lang="es-ES" sz="3200" b="1" cap="none" spc="0" dirty="0">
                <a:ln w="0"/>
                <a:solidFill>
                  <a:schemeClr val="accent1"/>
                </a:solidFill>
                <a:effectLst>
                  <a:outerShdw blurRad="38100" dist="25400" dir="5400000" algn="ctr" rotWithShape="0">
                    <a:srgbClr val="6E747A">
                      <a:alpha val="43000"/>
                    </a:srgbClr>
                  </a:outerShdw>
                </a:effectLst>
              </a:rPr>
              <a:t>PROYECTO</a:t>
            </a:r>
          </a:p>
        </p:txBody>
      </p:sp>
      <p:cxnSp>
        <p:nvCxnSpPr>
          <p:cNvPr id="16" name="Conector recto de flecha 15">
            <a:extLst>
              <a:ext uri="{FF2B5EF4-FFF2-40B4-BE49-F238E27FC236}">
                <a16:creationId xmlns:a16="http://schemas.microsoft.com/office/drawing/2014/main" id="{88255937-96E2-4A3E-B214-C41007B7179F}"/>
              </a:ext>
            </a:extLst>
          </p:cNvPr>
          <p:cNvCxnSpPr>
            <a:cxnSpLocks/>
          </p:cNvCxnSpPr>
          <p:nvPr/>
        </p:nvCxnSpPr>
        <p:spPr>
          <a:xfrm flipH="1">
            <a:off x="7217435" y="5150199"/>
            <a:ext cx="1605" cy="68245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7" name="Rectángulo: esquinas redondeadas 16">
            <a:extLst>
              <a:ext uri="{FF2B5EF4-FFF2-40B4-BE49-F238E27FC236}">
                <a16:creationId xmlns:a16="http://schemas.microsoft.com/office/drawing/2014/main" id="{9AC92B99-69E8-49F6-9247-8AF4450509E7}"/>
              </a:ext>
            </a:extLst>
          </p:cNvPr>
          <p:cNvSpPr/>
          <p:nvPr/>
        </p:nvSpPr>
        <p:spPr>
          <a:xfrm>
            <a:off x="5199" y="6290346"/>
            <a:ext cx="11919855" cy="48600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T" dirty="0"/>
              <a:t>Problemas, necesidades, intereses, expectativas, demandas…</a:t>
            </a:r>
          </a:p>
        </p:txBody>
      </p:sp>
      <p:sp>
        <p:nvSpPr>
          <p:cNvPr id="18" name="Rectángulo 17">
            <a:extLst>
              <a:ext uri="{FF2B5EF4-FFF2-40B4-BE49-F238E27FC236}">
                <a16:creationId xmlns:a16="http://schemas.microsoft.com/office/drawing/2014/main" id="{519B572B-2FED-4BAA-9698-A0B179F05562}"/>
              </a:ext>
            </a:extLst>
          </p:cNvPr>
          <p:cNvSpPr/>
          <p:nvPr/>
        </p:nvSpPr>
        <p:spPr>
          <a:xfrm>
            <a:off x="914469" y="922155"/>
            <a:ext cx="9713457" cy="584775"/>
          </a:xfrm>
          <a:prstGeom prst="rect">
            <a:avLst/>
          </a:prstGeom>
          <a:solidFill>
            <a:schemeClr val="accent5">
              <a:lumMod val="75000"/>
            </a:schemeClr>
          </a:solidFill>
        </p:spPr>
        <p:txBody>
          <a:bodyPr wrap="square" lIns="91440" tIns="45720" rIns="91440" bIns="45720">
            <a:spAutoFit/>
          </a:bodyPr>
          <a:lstStyle/>
          <a:p>
            <a:pPr algn="ctr"/>
            <a:r>
              <a:rPr lang="es-ES" sz="3200" b="1" cap="none" spc="0"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PROBLEMAS PÚBLICOS</a:t>
            </a:r>
          </a:p>
        </p:txBody>
      </p:sp>
      <p:sp>
        <p:nvSpPr>
          <p:cNvPr id="19" name="Flecha: cheurón 18">
            <a:extLst>
              <a:ext uri="{FF2B5EF4-FFF2-40B4-BE49-F238E27FC236}">
                <a16:creationId xmlns:a16="http://schemas.microsoft.com/office/drawing/2014/main" id="{F7034E48-D6B4-4681-B4C5-0259D138B71E}"/>
              </a:ext>
            </a:extLst>
          </p:cNvPr>
          <p:cNvSpPr/>
          <p:nvPr/>
        </p:nvSpPr>
        <p:spPr>
          <a:xfrm rot="5400000">
            <a:off x="9824707" y="1565512"/>
            <a:ext cx="896471" cy="618565"/>
          </a:xfrm>
          <a:prstGeom prst="chevron">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GT">
              <a:solidFill>
                <a:schemeClr val="tx1"/>
              </a:solidFill>
            </a:endParaRPr>
          </a:p>
        </p:txBody>
      </p:sp>
      <p:cxnSp>
        <p:nvCxnSpPr>
          <p:cNvPr id="20" name="Conector recto de flecha 19">
            <a:extLst>
              <a:ext uri="{FF2B5EF4-FFF2-40B4-BE49-F238E27FC236}">
                <a16:creationId xmlns:a16="http://schemas.microsoft.com/office/drawing/2014/main" id="{A655871A-B91D-4761-943E-1A239B8809B2}"/>
              </a:ext>
            </a:extLst>
          </p:cNvPr>
          <p:cNvCxnSpPr>
            <a:cxnSpLocks/>
          </p:cNvCxnSpPr>
          <p:nvPr/>
        </p:nvCxnSpPr>
        <p:spPr>
          <a:xfrm flipH="1">
            <a:off x="4155159" y="5150199"/>
            <a:ext cx="1605" cy="68245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1" name="CuadroTexto 6">
            <a:extLst>
              <a:ext uri="{FF2B5EF4-FFF2-40B4-BE49-F238E27FC236}">
                <a16:creationId xmlns:a16="http://schemas.microsoft.com/office/drawing/2014/main" id="{DBA79109-1E5D-4E81-B037-CC3D03C44FB7}"/>
              </a:ext>
            </a:extLst>
          </p:cNvPr>
          <p:cNvSpPr txBox="1"/>
          <p:nvPr/>
        </p:nvSpPr>
        <p:spPr>
          <a:xfrm>
            <a:off x="9059308" y="2364277"/>
            <a:ext cx="2427268" cy="461665"/>
          </a:xfrm>
          <a:prstGeom prst="rect">
            <a:avLst/>
          </a:prstGeom>
          <a:noFill/>
        </p:spPr>
        <p:txBody>
          <a:bodyPr wrap="none" rtlCol="0">
            <a:spAutoFit/>
          </a:bodyPr>
          <a:ls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_tradnl" sz="2400" b="1" dirty="0" err="1">
                <a:solidFill>
                  <a:srgbClr val="002060"/>
                </a:solidFill>
                <a:latin typeface="Helvetica" pitchFamily="2" charset="0"/>
              </a:rPr>
              <a:t>PGG</a:t>
            </a:r>
            <a:r>
              <a:rPr lang="es-ES_tradnl" sz="2400" b="1" dirty="0">
                <a:solidFill>
                  <a:srgbClr val="002060"/>
                </a:solidFill>
                <a:latin typeface="Helvetica" pitchFamily="2" charset="0"/>
              </a:rPr>
              <a:t> 2024-2028</a:t>
            </a:r>
          </a:p>
        </p:txBody>
      </p:sp>
      <p:sp>
        <p:nvSpPr>
          <p:cNvPr id="22" name="Flecha: cheurón 21">
            <a:extLst>
              <a:ext uri="{FF2B5EF4-FFF2-40B4-BE49-F238E27FC236}">
                <a16:creationId xmlns:a16="http://schemas.microsoft.com/office/drawing/2014/main" id="{AD825D68-574D-46D1-BE62-82A64BF8B691}"/>
              </a:ext>
            </a:extLst>
          </p:cNvPr>
          <p:cNvSpPr/>
          <p:nvPr/>
        </p:nvSpPr>
        <p:spPr>
          <a:xfrm rot="5400000">
            <a:off x="9845157" y="2945652"/>
            <a:ext cx="896471" cy="618565"/>
          </a:xfrm>
          <a:prstGeom prst="chevron">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GT">
              <a:solidFill>
                <a:schemeClr val="tx1"/>
              </a:solidFill>
            </a:endParaRPr>
          </a:p>
        </p:txBody>
      </p:sp>
      <p:sp>
        <p:nvSpPr>
          <p:cNvPr id="23" name="CuadroTexto 6">
            <a:extLst>
              <a:ext uri="{FF2B5EF4-FFF2-40B4-BE49-F238E27FC236}">
                <a16:creationId xmlns:a16="http://schemas.microsoft.com/office/drawing/2014/main" id="{BC22A1D7-27B7-4ADA-93C2-A50068B2F715}"/>
              </a:ext>
            </a:extLst>
          </p:cNvPr>
          <p:cNvSpPr txBox="1"/>
          <p:nvPr/>
        </p:nvSpPr>
        <p:spPr>
          <a:xfrm>
            <a:off x="9594322" y="3703170"/>
            <a:ext cx="1398140" cy="461665"/>
          </a:xfrm>
          <a:prstGeom prst="rect">
            <a:avLst/>
          </a:prstGeom>
          <a:noFill/>
        </p:spPr>
        <p:txBody>
          <a:bodyPr wrap="none" rtlCol="0">
            <a:spAutoFit/>
          </a:bodyPr>
          <a:ls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_tradnl" sz="2400" b="1" dirty="0" err="1">
                <a:solidFill>
                  <a:srgbClr val="002060"/>
                </a:solidFill>
                <a:latin typeface="Helvetica" pitchFamily="2" charset="0"/>
              </a:rPr>
              <a:t>PDM</a:t>
            </a:r>
            <a:r>
              <a:rPr lang="es-ES_tradnl" sz="2400" b="1" dirty="0">
                <a:solidFill>
                  <a:srgbClr val="002060"/>
                </a:solidFill>
                <a:latin typeface="Helvetica" pitchFamily="2" charset="0"/>
              </a:rPr>
              <a:t>-OT</a:t>
            </a:r>
          </a:p>
        </p:txBody>
      </p:sp>
      <p:sp>
        <p:nvSpPr>
          <p:cNvPr id="24" name="CuadroTexto 6">
            <a:extLst>
              <a:ext uri="{FF2B5EF4-FFF2-40B4-BE49-F238E27FC236}">
                <a16:creationId xmlns:a16="http://schemas.microsoft.com/office/drawing/2014/main" id="{B08E53BF-52D2-45E1-BD56-75A639DB27A7}"/>
              </a:ext>
            </a:extLst>
          </p:cNvPr>
          <p:cNvSpPr txBox="1"/>
          <p:nvPr/>
        </p:nvSpPr>
        <p:spPr>
          <a:xfrm>
            <a:off x="8768420" y="5036147"/>
            <a:ext cx="3156634" cy="830997"/>
          </a:xfrm>
          <a:prstGeom prst="rect">
            <a:avLst/>
          </a:prstGeom>
          <a:noFill/>
        </p:spPr>
        <p:txBody>
          <a:bodyPr wrap="none" rtlCol="0">
            <a:spAutoFit/>
          </a:bodyPr>
          <a:ls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_tradnl" sz="2400" b="1" dirty="0" err="1">
                <a:solidFill>
                  <a:srgbClr val="002060"/>
                </a:solidFill>
                <a:latin typeface="Helvetica" pitchFamily="2" charset="0"/>
              </a:rPr>
              <a:t>PEI</a:t>
            </a:r>
            <a:r>
              <a:rPr lang="es-ES_tradnl" sz="2400" b="1" dirty="0">
                <a:solidFill>
                  <a:srgbClr val="002060"/>
                </a:solidFill>
                <a:latin typeface="Helvetica" pitchFamily="2" charset="0"/>
              </a:rPr>
              <a:t> </a:t>
            </a:r>
            <a:r>
              <a:rPr lang="es-ES_tradnl" sz="2400" b="1" dirty="0" err="1">
                <a:solidFill>
                  <a:srgbClr val="002060"/>
                </a:solidFill>
                <a:latin typeface="Helvetica" pitchFamily="2" charset="0"/>
              </a:rPr>
              <a:t>POM</a:t>
            </a:r>
            <a:r>
              <a:rPr lang="es-ES_tradnl" sz="2400" b="1" dirty="0">
                <a:solidFill>
                  <a:srgbClr val="002060"/>
                </a:solidFill>
                <a:latin typeface="Helvetica" pitchFamily="2" charset="0"/>
              </a:rPr>
              <a:t> POA </a:t>
            </a:r>
          </a:p>
          <a:p>
            <a:pPr algn="ctr"/>
            <a:r>
              <a:rPr lang="es-ES_tradnl" sz="2400" b="1" dirty="0">
                <a:solidFill>
                  <a:srgbClr val="002060"/>
                </a:solidFill>
                <a:latin typeface="Helvetica" pitchFamily="2" charset="0"/>
              </a:rPr>
              <a:t>Sectorial / Municipal</a:t>
            </a:r>
          </a:p>
        </p:txBody>
      </p:sp>
      <p:sp>
        <p:nvSpPr>
          <p:cNvPr id="25" name="Flecha: cheurón 24">
            <a:extLst>
              <a:ext uri="{FF2B5EF4-FFF2-40B4-BE49-F238E27FC236}">
                <a16:creationId xmlns:a16="http://schemas.microsoft.com/office/drawing/2014/main" id="{EC3E8D3D-A350-4204-A67D-CEFCC8A25CA8}"/>
              </a:ext>
            </a:extLst>
          </p:cNvPr>
          <p:cNvSpPr/>
          <p:nvPr/>
        </p:nvSpPr>
        <p:spPr>
          <a:xfrm rot="5400000">
            <a:off x="9845156" y="4312101"/>
            <a:ext cx="896471" cy="618565"/>
          </a:xfrm>
          <a:prstGeom prst="chevron">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GT">
              <a:solidFill>
                <a:schemeClr val="tx1"/>
              </a:solidFill>
            </a:endParaRPr>
          </a:p>
        </p:txBody>
      </p:sp>
      <p:sp>
        <p:nvSpPr>
          <p:cNvPr id="26" name="Flecha: cheurón 25">
            <a:extLst>
              <a:ext uri="{FF2B5EF4-FFF2-40B4-BE49-F238E27FC236}">
                <a16:creationId xmlns:a16="http://schemas.microsoft.com/office/drawing/2014/main" id="{90233327-1185-4FCE-BF58-5EA607085F6D}"/>
              </a:ext>
            </a:extLst>
          </p:cNvPr>
          <p:cNvSpPr/>
          <p:nvPr/>
        </p:nvSpPr>
        <p:spPr>
          <a:xfrm rot="5400000">
            <a:off x="9870408" y="6079243"/>
            <a:ext cx="896471" cy="618565"/>
          </a:xfrm>
          <a:prstGeom prst="chevron">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GT">
              <a:solidFill>
                <a:schemeClr val="tx1"/>
              </a:solidFill>
            </a:endParaRPr>
          </a:p>
        </p:txBody>
      </p:sp>
      <p:sp>
        <p:nvSpPr>
          <p:cNvPr id="27" name="Flecha: cheurón 26">
            <a:extLst>
              <a:ext uri="{FF2B5EF4-FFF2-40B4-BE49-F238E27FC236}">
                <a16:creationId xmlns:a16="http://schemas.microsoft.com/office/drawing/2014/main" id="{5CBE9AC9-0DA0-45B6-B0BF-C29AC3035DCA}"/>
              </a:ext>
            </a:extLst>
          </p:cNvPr>
          <p:cNvSpPr/>
          <p:nvPr/>
        </p:nvSpPr>
        <p:spPr>
          <a:xfrm rot="16200000">
            <a:off x="1019104" y="5396739"/>
            <a:ext cx="896471" cy="618565"/>
          </a:xfrm>
          <a:prstGeom prst="chevron">
            <a:avLst/>
          </a:prstGeom>
          <a:solidFill>
            <a:schemeClr val="accent4">
              <a:lumMod val="75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s-GT">
              <a:solidFill>
                <a:schemeClr val="tx1"/>
              </a:solidFill>
            </a:endParaRPr>
          </a:p>
        </p:txBody>
      </p:sp>
      <p:sp>
        <p:nvSpPr>
          <p:cNvPr id="28" name="CuadroTexto 6">
            <a:extLst>
              <a:ext uri="{FF2B5EF4-FFF2-40B4-BE49-F238E27FC236}">
                <a16:creationId xmlns:a16="http://schemas.microsoft.com/office/drawing/2014/main" id="{8DAF3E94-36DD-40BD-92A7-91C01EEC0E54}"/>
              </a:ext>
            </a:extLst>
          </p:cNvPr>
          <p:cNvSpPr txBox="1"/>
          <p:nvPr/>
        </p:nvSpPr>
        <p:spPr>
          <a:xfrm>
            <a:off x="322435" y="4612111"/>
            <a:ext cx="2259786" cy="461665"/>
          </a:xfrm>
          <a:prstGeom prst="rect">
            <a:avLst/>
          </a:prstGeom>
          <a:noFill/>
        </p:spPr>
        <p:txBody>
          <a:bodyPr wrap="none" rtlCol="0">
            <a:spAutoFit/>
          </a:bodyPr>
          <a:ls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_tradnl" sz="2400" b="1" dirty="0">
                <a:solidFill>
                  <a:srgbClr val="002060"/>
                </a:solidFill>
                <a:latin typeface="Helvetica" pitchFamily="2" charset="0"/>
              </a:rPr>
              <a:t>RESULTADOS</a:t>
            </a:r>
          </a:p>
        </p:txBody>
      </p:sp>
      <p:sp>
        <p:nvSpPr>
          <p:cNvPr id="29" name="Flecha: cheurón 28">
            <a:extLst>
              <a:ext uri="{FF2B5EF4-FFF2-40B4-BE49-F238E27FC236}">
                <a16:creationId xmlns:a16="http://schemas.microsoft.com/office/drawing/2014/main" id="{860885A3-FF6D-4DCE-9AB1-882EFCF84BF1}"/>
              </a:ext>
            </a:extLst>
          </p:cNvPr>
          <p:cNvSpPr/>
          <p:nvPr/>
        </p:nvSpPr>
        <p:spPr>
          <a:xfrm rot="16200000">
            <a:off x="989413" y="3589852"/>
            <a:ext cx="896471" cy="618565"/>
          </a:xfrm>
          <a:prstGeom prst="chevron">
            <a:avLst/>
          </a:prstGeom>
          <a:solidFill>
            <a:schemeClr val="accent4">
              <a:lumMod val="75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s-GT" dirty="0">
              <a:solidFill>
                <a:schemeClr val="tx1"/>
              </a:solidFill>
            </a:endParaRPr>
          </a:p>
        </p:txBody>
      </p:sp>
      <p:sp>
        <p:nvSpPr>
          <p:cNvPr id="30" name="CuadroTexto 6">
            <a:extLst>
              <a:ext uri="{FF2B5EF4-FFF2-40B4-BE49-F238E27FC236}">
                <a16:creationId xmlns:a16="http://schemas.microsoft.com/office/drawing/2014/main" id="{3EF02C8D-ABB1-406C-907C-C89DC2DF1215}"/>
              </a:ext>
            </a:extLst>
          </p:cNvPr>
          <p:cNvSpPr txBox="1"/>
          <p:nvPr/>
        </p:nvSpPr>
        <p:spPr>
          <a:xfrm>
            <a:off x="-522986" y="2619902"/>
            <a:ext cx="3998687" cy="830997"/>
          </a:xfrm>
          <a:prstGeom prst="rect">
            <a:avLst/>
          </a:prstGeom>
          <a:noFill/>
        </p:spPr>
        <p:txBody>
          <a:bodyPr wrap="square" rtlCol="0">
            <a:spAutoFit/>
          </a:bodyPr>
          <a:ls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_tradnl" sz="2400" b="1" dirty="0">
                <a:solidFill>
                  <a:srgbClr val="002060"/>
                </a:solidFill>
                <a:latin typeface="Helvetica" pitchFamily="2" charset="0"/>
              </a:rPr>
              <a:t>SEGUIMIENTO Y EVALUACIÓN</a:t>
            </a:r>
          </a:p>
        </p:txBody>
      </p:sp>
      <p:sp>
        <p:nvSpPr>
          <p:cNvPr id="31" name="Flecha: cheurón 30">
            <a:extLst>
              <a:ext uri="{FF2B5EF4-FFF2-40B4-BE49-F238E27FC236}">
                <a16:creationId xmlns:a16="http://schemas.microsoft.com/office/drawing/2014/main" id="{F4C1B5C7-0C71-4D39-B17D-A28663C324CC}"/>
              </a:ext>
            </a:extLst>
          </p:cNvPr>
          <p:cNvSpPr/>
          <p:nvPr/>
        </p:nvSpPr>
        <p:spPr>
          <a:xfrm rot="16200000">
            <a:off x="1028123" y="1778864"/>
            <a:ext cx="896471" cy="618565"/>
          </a:xfrm>
          <a:prstGeom prst="chevron">
            <a:avLst/>
          </a:prstGeom>
          <a:solidFill>
            <a:schemeClr val="accent4">
              <a:lumMod val="75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s-GT" dirty="0">
              <a:solidFill>
                <a:schemeClr val="tx1"/>
              </a:solidFill>
            </a:endParaRPr>
          </a:p>
        </p:txBody>
      </p:sp>
    </p:spTree>
    <p:extLst>
      <p:ext uri="{BB962C8B-B14F-4D97-AF65-F5344CB8AC3E}">
        <p14:creationId xmlns:p14="http://schemas.microsoft.com/office/powerpoint/2010/main" val="11697694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17CF78D-BC8D-9240-49E3-15B35E3D63D0}"/>
              </a:ext>
            </a:extLst>
          </p:cNvPr>
          <p:cNvSpPr>
            <a:spLocks noGrp="1"/>
          </p:cNvSpPr>
          <p:nvPr>
            <p:ph type="title"/>
          </p:nvPr>
        </p:nvSpPr>
        <p:spPr>
          <a:xfrm>
            <a:off x="81342" y="2590944"/>
            <a:ext cx="3224463" cy="613091"/>
          </a:xfrm>
        </p:spPr>
        <p:txBody>
          <a:bodyPr>
            <a:normAutofit fontScale="90000"/>
          </a:bodyPr>
          <a:lstStyle/>
          <a:p>
            <a:r>
              <a:rPr lang="es-GT" dirty="0"/>
              <a:t>FORMULACIÓN Y EVALUACIÓN DE PROYECTOS</a:t>
            </a:r>
            <a:br>
              <a:rPr kumimoji="0" lang="es-GT" sz="3600" b="1" i="0" u="none" strike="noStrike" kern="1200" cap="none" spc="-5" normalizeH="0" baseline="0" noProof="0" dirty="0">
                <a:ln>
                  <a:noFill/>
                </a:ln>
                <a:solidFill>
                  <a:srgbClr val="002060"/>
                </a:solidFill>
                <a:effectLst/>
                <a:uLnTx/>
                <a:uFillTx/>
                <a:latin typeface="Century Gothic" panose="020B0502020202020204" pitchFamily="34" charset="0"/>
                <a:ea typeface="+mn-ea"/>
                <a:cs typeface="+mn-cs"/>
              </a:rPr>
            </a:br>
            <a:endParaRPr lang="es-GT" dirty="0"/>
          </a:p>
        </p:txBody>
      </p:sp>
      <p:pic>
        <p:nvPicPr>
          <p:cNvPr id="4" name="Imagen 3">
            <a:extLst>
              <a:ext uri="{FF2B5EF4-FFF2-40B4-BE49-F238E27FC236}">
                <a16:creationId xmlns:a16="http://schemas.microsoft.com/office/drawing/2014/main" id="{AB6B9D34-04E5-472A-B4E8-66EC820A691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305805" y="1099028"/>
            <a:ext cx="6882285" cy="5758972"/>
          </a:xfrm>
          <a:prstGeom prst="rect">
            <a:avLst/>
          </a:prstGeom>
        </p:spPr>
      </p:pic>
    </p:spTree>
    <p:extLst>
      <p:ext uri="{BB962C8B-B14F-4D97-AF65-F5344CB8AC3E}">
        <p14:creationId xmlns:p14="http://schemas.microsoft.com/office/powerpoint/2010/main" val="24952186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ítulo 1">
            <a:extLst>
              <a:ext uri="{FF2B5EF4-FFF2-40B4-BE49-F238E27FC236}">
                <a16:creationId xmlns:a16="http://schemas.microsoft.com/office/drawing/2014/main" id="{F6003250-CB61-438C-A4B3-45F527B0EC1B}"/>
              </a:ext>
            </a:extLst>
          </p:cNvPr>
          <p:cNvSpPr txBox="1">
            <a:spLocks/>
          </p:cNvSpPr>
          <p:nvPr/>
        </p:nvSpPr>
        <p:spPr>
          <a:xfrm>
            <a:off x="809935" y="1318344"/>
            <a:ext cx="9125924" cy="439453"/>
          </a:xfrm>
          <a:prstGeom prst="rect">
            <a:avLst/>
          </a:prstGeom>
          <a:ln w="12700">
            <a:miter lim="400000"/>
          </a:ln>
          <a:extLst>
            <a:ext uri="{C572A759-6A51-4108-AA02-DFA0A04FC94B}">
              <ma14:wrappingTextBoxFlag xmlns:ma14="http://schemas.microsoft.com/office/mac/drawingml/2011/main" xmlns="" val="1"/>
            </a:ext>
          </a:extLst>
        </p:spPr>
        <p:txBody>
          <a:bodyPr lIns="45719" rIns="45719" anchor="t">
            <a:no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9p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s-GT" sz="2400" b="1" i="0" u="none" strike="noStrike" kern="0" cap="none" spc="0" normalizeH="0" baseline="0" noProof="0" dirty="0">
                <a:ln>
                  <a:noFill/>
                </a:ln>
                <a:solidFill>
                  <a:srgbClr val="002060"/>
                </a:solidFill>
                <a:effectLst/>
                <a:uLnTx/>
                <a:uFillTx/>
                <a:latin typeface="Helvetica"/>
                <a:ea typeface="+mn-ea"/>
                <a:cs typeface="Helvetica"/>
                <a:sym typeface="Calibri"/>
              </a:rPr>
              <a:t>¿Qué es el Sistema Nacional de Inversión Pública - SNIP?</a:t>
            </a:r>
          </a:p>
        </p:txBody>
      </p:sp>
      <p:sp>
        <p:nvSpPr>
          <p:cNvPr id="19" name="CuadroTexto 18">
            <a:extLst>
              <a:ext uri="{FF2B5EF4-FFF2-40B4-BE49-F238E27FC236}">
                <a16:creationId xmlns:a16="http://schemas.microsoft.com/office/drawing/2014/main" id="{9B55D61C-9A8A-42DC-B8D2-1572A13BD976}"/>
              </a:ext>
            </a:extLst>
          </p:cNvPr>
          <p:cNvSpPr txBox="1"/>
          <p:nvPr/>
        </p:nvSpPr>
        <p:spPr>
          <a:xfrm>
            <a:off x="809936" y="1879948"/>
            <a:ext cx="5153228"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GT" sz="1600" b="0" i="0" u="none" strike="noStrike" kern="1200" cap="none" spc="0" normalizeH="0" baseline="0" noProof="0" dirty="0">
                <a:ln>
                  <a:noFill/>
                </a:ln>
                <a:solidFill>
                  <a:srgbClr val="002060"/>
                </a:solidFill>
                <a:effectLst/>
                <a:uLnTx/>
                <a:uFillTx/>
                <a:latin typeface="Helvetica" pitchFamily="2" charset="0"/>
                <a:cs typeface="Helvetica"/>
              </a:rPr>
              <a:t>Conjunto, normas, instrucciones, procedimientos, instrumentos y herramientas que tienen por objetivo ordenar el Proceso de Inversión Pública.</a:t>
            </a:r>
            <a:endParaRPr kumimoji="0" lang="es-ES_tradnl" sz="1600" b="0" i="0" u="none" strike="noStrike" kern="1200" cap="none" spc="0" normalizeH="0" baseline="0" noProof="0" dirty="0">
              <a:ln>
                <a:noFill/>
              </a:ln>
              <a:solidFill>
                <a:srgbClr val="002060"/>
              </a:solidFill>
              <a:effectLst/>
              <a:uLnTx/>
              <a:uFillTx/>
              <a:latin typeface="Helvetica" pitchFamily="2" charset="0"/>
              <a:cs typeface="Helvetica"/>
            </a:endParaRPr>
          </a:p>
        </p:txBody>
      </p:sp>
      <p:pic>
        <p:nvPicPr>
          <p:cNvPr id="20" name="Imagen 19">
            <a:extLst>
              <a:ext uri="{FF2B5EF4-FFF2-40B4-BE49-F238E27FC236}">
                <a16:creationId xmlns:a16="http://schemas.microsoft.com/office/drawing/2014/main" id="{28BC7C6F-9C7E-4658-9EED-3950E7375D1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96432" y="1927192"/>
            <a:ext cx="1225881" cy="1588844"/>
          </a:xfrm>
          <a:prstGeom prst="rect">
            <a:avLst/>
          </a:prstGeom>
          <a:effectLst>
            <a:outerShdw blurRad="50800" dist="38100" dir="2700000" algn="tl" rotWithShape="0">
              <a:prstClr val="black">
                <a:alpha val="40000"/>
              </a:prstClr>
            </a:outerShdw>
          </a:effectLst>
        </p:spPr>
      </p:pic>
      <p:pic>
        <p:nvPicPr>
          <p:cNvPr id="21" name="Imagen 20">
            <a:extLst>
              <a:ext uri="{FF2B5EF4-FFF2-40B4-BE49-F238E27FC236}">
                <a16:creationId xmlns:a16="http://schemas.microsoft.com/office/drawing/2014/main" id="{61B8F158-692A-41D9-ABA4-73AA555A238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71391" y="2103718"/>
            <a:ext cx="770123" cy="1305157"/>
          </a:xfrm>
          <a:prstGeom prst="rect">
            <a:avLst/>
          </a:prstGeom>
        </p:spPr>
      </p:pic>
      <p:pic>
        <p:nvPicPr>
          <p:cNvPr id="22" name="Imagen 21">
            <a:extLst>
              <a:ext uri="{FF2B5EF4-FFF2-40B4-BE49-F238E27FC236}">
                <a16:creationId xmlns:a16="http://schemas.microsoft.com/office/drawing/2014/main" id="{B8B212AD-2A95-4410-B7CE-5972897D09B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274618" y="2148215"/>
            <a:ext cx="864935" cy="1314429"/>
          </a:xfrm>
          <a:prstGeom prst="rect">
            <a:avLst/>
          </a:prstGeom>
          <a:effectLst>
            <a:outerShdw blurRad="63500" sx="102000" sy="102000" algn="ctr" rotWithShape="0">
              <a:prstClr val="black">
                <a:alpha val="40000"/>
              </a:prstClr>
            </a:outerShdw>
          </a:effectLst>
        </p:spPr>
      </p:pic>
      <p:sp>
        <p:nvSpPr>
          <p:cNvPr id="23" name="Título 1">
            <a:extLst>
              <a:ext uri="{FF2B5EF4-FFF2-40B4-BE49-F238E27FC236}">
                <a16:creationId xmlns:a16="http://schemas.microsoft.com/office/drawing/2014/main" id="{B07149E8-6124-46AA-8776-D4FCE16E62AF}"/>
              </a:ext>
            </a:extLst>
          </p:cNvPr>
          <p:cNvSpPr txBox="1">
            <a:spLocks/>
          </p:cNvSpPr>
          <p:nvPr/>
        </p:nvSpPr>
        <p:spPr>
          <a:xfrm>
            <a:off x="958182" y="5224557"/>
            <a:ext cx="8208008" cy="439453"/>
          </a:xfrm>
          <a:prstGeom prst="rect">
            <a:avLst/>
          </a:prstGeom>
          <a:ln w="12700">
            <a:miter lim="400000"/>
          </a:ln>
          <a:extLst>
            <a:ext uri="{C572A759-6A51-4108-AA02-DFA0A04FC94B}">
              <ma14:wrappingTextBoxFlag xmlns:ma14="http://schemas.microsoft.com/office/mac/drawingml/2011/main" xmlns="" val="1"/>
            </a:ext>
          </a:extLst>
        </p:spPr>
        <p:txBody>
          <a:bodyPr lIns="45719" rIns="45719" anchor="t">
            <a:no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9p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s-GT" sz="2400" b="1" i="0" u="none" strike="noStrike" kern="0" cap="none" spc="0" normalizeH="0" baseline="0" noProof="0" dirty="0">
                <a:ln>
                  <a:noFill/>
                </a:ln>
                <a:solidFill>
                  <a:srgbClr val="002060"/>
                </a:solidFill>
                <a:effectLst/>
                <a:uLnTx/>
                <a:uFillTx/>
                <a:latin typeface="Helvetica"/>
                <a:cs typeface="Helvetica"/>
                <a:sym typeface="Calibri"/>
              </a:rPr>
              <a:t>Características Básicas del SNIP</a:t>
            </a:r>
            <a:endParaRPr kumimoji="0" lang="es-GT" sz="2400" b="1" i="0" u="none" strike="noStrike" kern="0" cap="none" spc="0" normalizeH="0" baseline="0" noProof="0" dirty="0">
              <a:ln>
                <a:noFill/>
              </a:ln>
              <a:solidFill>
                <a:srgbClr val="002060"/>
              </a:solidFill>
              <a:effectLst/>
              <a:uLnTx/>
              <a:uFillTx/>
              <a:latin typeface="Helvetica"/>
              <a:ea typeface="+mn-ea"/>
              <a:cs typeface="Helvetica"/>
              <a:sym typeface="Calibri"/>
            </a:endParaRPr>
          </a:p>
        </p:txBody>
      </p:sp>
      <p:sp>
        <p:nvSpPr>
          <p:cNvPr id="24" name="CuadroTexto 23">
            <a:extLst>
              <a:ext uri="{FF2B5EF4-FFF2-40B4-BE49-F238E27FC236}">
                <a16:creationId xmlns:a16="http://schemas.microsoft.com/office/drawing/2014/main" id="{3BDB3C76-1DB3-4774-A93A-2728FDD98D4B}"/>
              </a:ext>
            </a:extLst>
          </p:cNvPr>
          <p:cNvSpPr txBox="1"/>
          <p:nvPr/>
        </p:nvSpPr>
        <p:spPr>
          <a:xfrm>
            <a:off x="845380" y="5780782"/>
            <a:ext cx="9257296" cy="1077218"/>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s-GT" sz="1600" b="0" i="0" u="none" strike="noStrike" kern="1200" cap="none" spc="0" normalizeH="0" baseline="0" noProof="0" dirty="0">
                <a:ln>
                  <a:noFill/>
                </a:ln>
                <a:solidFill>
                  <a:srgbClr val="002060"/>
                </a:solidFill>
                <a:effectLst/>
                <a:uLnTx/>
                <a:uFillTx/>
                <a:latin typeface="Helvetica" pitchFamily="2" charset="0"/>
                <a:cs typeface="Helvetica"/>
              </a:rPr>
              <a:t>Asignar los recursos proyecto a proyecto.</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s-GT" sz="1600" b="0" i="0" u="none" strike="noStrike" kern="1200" cap="none" spc="0" normalizeH="0" baseline="0" noProof="0" dirty="0">
                <a:ln>
                  <a:noFill/>
                </a:ln>
                <a:solidFill>
                  <a:srgbClr val="002060"/>
                </a:solidFill>
                <a:effectLst/>
                <a:uLnTx/>
                <a:uFillTx/>
                <a:latin typeface="Helvetica" pitchFamily="2" charset="0"/>
                <a:cs typeface="Helvetica"/>
              </a:rPr>
              <a:t>Formular de acuerdo al ciclo de vida de los proyectos.</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s-GT" sz="1600" b="0" i="0" u="none" strike="noStrike" kern="1200" cap="none" spc="0" normalizeH="0" baseline="0" noProof="0" dirty="0">
                <a:ln>
                  <a:noFill/>
                </a:ln>
                <a:solidFill>
                  <a:srgbClr val="002060"/>
                </a:solidFill>
                <a:effectLst/>
                <a:uLnTx/>
                <a:uFillTx/>
                <a:latin typeface="Helvetica" pitchFamily="2" charset="0"/>
                <a:cs typeface="Helvetica"/>
              </a:rPr>
              <a:t>Formular y evaluar los proyectos en base a metodologías, aplicando criterios de decisión.</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s-GT" sz="1600" b="0" i="0" u="none" strike="noStrike" kern="1200" cap="none" spc="0" normalizeH="0" baseline="0" noProof="0" dirty="0">
                <a:ln>
                  <a:noFill/>
                </a:ln>
                <a:solidFill>
                  <a:srgbClr val="002060"/>
                </a:solidFill>
                <a:effectLst/>
                <a:uLnTx/>
                <a:uFillTx/>
                <a:latin typeface="Helvetica" pitchFamily="2" charset="0"/>
                <a:cs typeface="Helvetica"/>
              </a:rPr>
              <a:t>Seleccionar proyectos que ameritan su ejecución (aprobados técnicamente)</a:t>
            </a:r>
            <a:endParaRPr kumimoji="0" lang="es-ES_tradnl" sz="1600" b="0" i="0" u="none" strike="noStrike" kern="1200" cap="none" spc="0" normalizeH="0" baseline="0" noProof="0" dirty="0">
              <a:ln>
                <a:noFill/>
              </a:ln>
              <a:solidFill>
                <a:srgbClr val="002060"/>
              </a:solidFill>
              <a:effectLst/>
              <a:uLnTx/>
              <a:uFillTx/>
              <a:latin typeface="Helvetica" pitchFamily="2" charset="0"/>
              <a:cs typeface="Helvetica"/>
            </a:endParaRPr>
          </a:p>
        </p:txBody>
      </p:sp>
      <p:sp>
        <p:nvSpPr>
          <p:cNvPr id="25" name="Título 1">
            <a:extLst>
              <a:ext uri="{FF2B5EF4-FFF2-40B4-BE49-F238E27FC236}">
                <a16:creationId xmlns:a16="http://schemas.microsoft.com/office/drawing/2014/main" id="{D4E09C05-5A0A-48FC-B991-B6D7058DA328}"/>
              </a:ext>
            </a:extLst>
          </p:cNvPr>
          <p:cNvSpPr txBox="1">
            <a:spLocks/>
          </p:cNvSpPr>
          <p:nvPr/>
        </p:nvSpPr>
        <p:spPr>
          <a:xfrm>
            <a:off x="845380" y="3418335"/>
            <a:ext cx="7381702" cy="439453"/>
          </a:xfrm>
          <a:prstGeom prst="rect">
            <a:avLst/>
          </a:prstGeom>
          <a:ln w="12700">
            <a:miter lim="400000"/>
          </a:ln>
          <a:extLst>
            <a:ext uri="{C572A759-6A51-4108-AA02-DFA0A04FC94B}">
              <ma14:wrappingTextBoxFlag xmlns:ma14="http://schemas.microsoft.com/office/mac/drawingml/2011/main" xmlns="" val="1"/>
            </a:ext>
          </a:extLst>
        </p:spPr>
        <p:txBody>
          <a:bodyPr lIns="45719" rIns="45719" anchor="t">
            <a:no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9p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s-GT" sz="2400" b="1" i="0" u="none" strike="noStrike" kern="0" cap="none" spc="0" normalizeH="0" baseline="0" noProof="0" dirty="0">
                <a:ln>
                  <a:noFill/>
                </a:ln>
                <a:solidFill>
                  <a:srgbClr val="002060"/>
                </a:solidFill>
                <a:effectLst/>
                <a:uLnTx/>
                <a:uFillTx/>
                <a:latin typeface="Helvetica"/>
                <a:ea typeface="+mn-ea"/>
                <a:cs typeface="Helvetica"/>
                <a:sym typeface="Calibri"/>
              </a:rPr>
              <a:t>Objetivo General del SNIP</a:t>
            </a:r>
          </a:p>
        </p:txBody>
      </p:sp>
      <p:sp>
        <p:nvSpPr>
          <p:cNvPr id="26" name="CuadroTexto 25">
            <a:extLst>
              <a:ext uri="{FF2B5EF4-FFF2-40B4-BE49-F238E27FC236}">
                <a16:creationId xmlns:a16="http://schemas.microsoft.com/office/drawing/2014/main" id="{FED34C70-6696-4FAB-A0C3-6E419A82C7F6}"/>
              </a:ext>
            </a:extLst>
          </p:cNvPr>
          <p:cNvSpPr txBox="1"/>
          <p:nvPr/>
        </p:nvSpPr>
        <p:spPr>
          <a:xfrm>
            <a:off x="845380" y="3939716"/>
            <a:ext cx="7077249"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GT" sz="1600" b="0" i="0" u="none" strike="noStrike" kern="1200" cap="none" spc="0" normalizeH="0" baseline="0" noProof="0" dirty="0">
                <a:ln>
                  <a:noFill/>
                </a:ln>
                <a:solidFill>
                  <a:srgbClr val="002060"/>
                </a:solidFill>
                <a:effectLst/>
                <a:uLnTx/>
                <a:uFillTx/>
                <a:latin typeface="Helvetica" pitchFamily="2" charset="0"/>
                <a:cs typeface="Helvetica"/>
              </a:rPr>
              <a:t>Ejecutar las opciones más rentables de inversión, desde el punto de vista socioeconómico y ambiental, para el país.</a:t>
            </a:r>
            <a:endParaRPr kumimoji="0" lang="es-ES_tradnl" sz="1600" b="0" i="0" u="none" strike="noStrike" kern="1200" cap="none" spc="0" normalizeH="0" baseline="0" noProof="0" dirty="0">
              <a:ln>
                <a:noFill/>
              </a:ln>
              <a:solidFill>
                <a:srgbClr val="002060"/>
              </a:solidFill>
              <a:effectLst/>
              <a:uLnTx/>
              <a:uFillTx/>
              <a:latin typeface="Helvetica" pitchFamily="2" charset="0"/>
              <a:cs typeface="Helvetica"/>
            </a:endParaRPr>
          </a:p>
        </p:txBody>
      </p:sp>
      <p:grpSp>
        <p:nvGrpSpPr>
          <p:cNvPr id="27" name="Grupo 26">
            <a:extLst>
              <a:ext uri="{FF2B5EF4-FFF2-40B4-BE49-F238E27FC236}">
                <a16:creationId xmlns:a16="http://schemas.microsoft.com/office/drawing/2014/main" id="{EC6D00CF-87CA-4687-9754-1A545A792B50}"/>
              </a:ext>
            </a:extLst>
          </p:cNvPr>
          <p:cNvGrpSpPr/>
          <p:nvPr/>
        </p:nvGrpSpPr>
        <p:grpSpPr>
          <a:xfrm>
            <a:off x="7282507" y="4269038"/>
            <a:ext cx="4266062" cy="1804086"/>
            <a:chOff x="922393" y="899332"/>
            <a:chExt cx="10166150" cy="5135535"/>
          </a:xfrm>
        </p:grpSpPr>
        <p:pic>
          <p:nvPicPr>
            <p:cNvPr id="28" name="Imagen 27">
              <a:extLst>
                <a:ext uri="{FF2B5EF4-FFF2-40B4-BE49-F238E27FC236}">
                  <a16:creationId xmlns:a16="http://schemas.microsoft.com/office/drawing/2014/main" id="{95CF9DFB-0D3E-4F6A-BE7D-8FDBA3FD849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904007" y="899332"/>
              <a:ext cx="3184536" cy="5059335"/>
            </a:xfrm>
            <a:prstGeom prst="rect">
              <a:avLst/>
            </a:prstGeom>
          </p:spPr>
        </p:pic>
        <p:pic>
          <p:nvPicPr>
            <p:cNvPr id="29" name="Imagen 28">
              <a:extLst>
                <a:ext uri="{FF2B5EF4-FFF2-40B4-BE49-F238E27FC236}">
                  <a16:creationId xmlns:a16="http://schemas.microsoft.com/office/drawing/2014/main" id="{949BFA53-DFD7-4FDA-A27F-EEDC9DB3C12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857417" y="901041"/>
              <a:ext cx="3046590" cy="5059335"/>
            </a:xfrm>
            <a:prstGeom prst="rect">
              <a:avLst/>
            </a:prstGeom>
          </p:spPr>
        </p:pic>
        <p:pic>
          <p:nvPicPr>
            <p:cNvPr id="30" name="Imagen 29">
              <a:extLst>
                <a:ext uri="{FF2B5EF4-FFF2-40B4-BE49-F238E27FC236}">
                  <a16:creationId xmlns:a16="http://schemas.microsoft.com/office/drawing/2014/main" id="{067CE82B-8D6A-4A71-B156-D660FCAADA32}"/>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22393" y="975532"/>
              <a:ext cx="3935024" cy="5059335"/>
            </a:xfrm>
            <a:prstGeom prst="rect">
              <a:avLst/>
            </a:prstGeom>
          </p:spPr>
        </p:pic>
        <p:sp>
          <p:nvSpPr>
            <p:cNvPr id="31" name="Rectángulo: esquinas redondeadas 30">
              <a:extLst>
                <a:ext uri="{FF2B5EF4-FFF2-40B4-BE49-F238E27FC236}">
                  <a16:creationId xmlns:a16="http://schemas.microsoft.com/office/drawing/2014/main" id="{C45E0129-B31A-4968-94F8-DE94C951BCED}"/>
                </a:ext>
              </a:extLst>
            </p:cNvPr>
            <p:cNvSpPr/>
            <p:nvPr/>
          </p:nvSpPr>
          <p:spPr>
            <a:xfrm>
              <a:off x="5380043" y="2768600"/>
              <a:ext cx="2001337" cy="183539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GT" sz="1200" b="1" i="0" u="none" strike="noStrike" kern="0" cap="none" spc="0" normalizeH="0" baseline="0" noProof="0" dirty="0">
                  <a:ln>
                    <a:noFill/>
                  </a:ln>
                  <a:solidFill>
                    <a:srgbClr val="002060"/>
                  </a:solidFill>
                  <a:effectLst/>
                  <a:uLnTx/>
                  <a:uFillTx/>
                  <a:latin typeface="Helvetica" pitchFamily="2" charset="0"/>
                  <a:ea typeface="+mn-ea"/>
                  <a:cs typeface="Helvetica"/>
                  <a:sym typeface="Arial"/>
                </a:rPr>
                <a:t>SNIP</a:t>
              </a:r>
              <a:r>
                <a:rPr kumimoji="0" lang="es-GT" sz="1200" b="1" i="0" u="none" strike="noStrike" kern="0" cap="none" spc="0" normalizeH="0" baseline="0" noProof="0" dirty="0">
                  <a:ln>
                    <a:noFill/>
                  </a:ln>
                  <a:solidFill>
                    <a:srgbClr val="00B0F0"/>
                  </a:solidFill>
                  <a:effectLst/>
                  <a:uLnTx/>
                  <a:uFillTx/>
                  <a:latin typeface="Helvetica" pitchFamily="2" charset="0"/>
                  <a:ea typeface="+mn-ea"/>
                  <a:cs typeface="Helvetica"/>
                  <a:sym typeface="Arial"/>
                </a:rPr>
                <a:t>GT</a:t>
              </a:r>
              <a:endParaRPr kumimoji="0" lang="en-US" sz="1200" b="0" i="0" u="none" strike="noStrike" kern="0" cap="none" spc="0" normalizeH="0" baseline="0" noProof="0" dirty="0">
                <a:ln>
                  <a:noFill/>
                </a:ln>
                <a:solidFill>
                  <a:srgbClr val="00B0F0"/>
                </a:solidFill>
                <a:effectLst/>
                <a:uLnTx/>
                <a:uFillTx/>
                <a:latin typeface="Arial"/>
                <a:ea typeface="+mn-ea"/>
                <a:cs typeface="Helvetica"/>
                <a:sym typeface="Arial"/>
              </a:endParaRPr>
            </a:p>
          </p:txBody>
        </p:sp>
      </p:grpSp>
    </p:spTree>
    <p:extLst>
      <p:ext uri="{BB962C8B-B14F-4D97-AF65-F5344CB8AC3E}">
        <p14:creationId xmlns:p14="http://schemas.microsoft.com/office/powerpoint/2010/main" val="3970906788"/>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612</TotalTime>
  <Words>1158</Words>
  <Application>Microsoft Macintosh PowerPoint</Application>
  <PresentationFormat>Panorámica</PresentationFormat>
  <Paragraphs>210</Paragraphs>
  <Slides>24</Slides>
  <Notes>0</Notes>
  <HiddenSlides>0</HiddenSlides>
  <MMClips>0</MMClips>
  <ScaleCrop>false</ScaleCrop>
  <HeadingPairs>
    <vt:vector size="6" baseType="variant">
      <vt:variant>
        <vt:lpstr>Fuentes usadas</vt:lpstr>
      </vt:variant>
      <vt:variant>
        <vt:i4>11</vt:i4>
      </vt:variant>
      <vt:variant>
        <vt:lpstr>Tema</vt:lpstr>
      </vt:variant>
      <vt:variant>
        <vt:i4>1</vt:i4>
      </vt:variant>
      <vt:variant>
        <vt:lpstr>Títulos de diapositiva</vt:lpstr>
      </vt:variant>
      <vt:variant>
        <vt:i4>24</vt:i4>
      </vt:variant>
    </vt:vector>
  </HeadingPairs>
  <TitlesOfParts>
    <vt:vector size="36" baseType="lpstr">
      <vt:lpstr>Altivo Light</vt:lpstr>
      <vt:lpstr>Arial</vt:lpstr>
      <vt:lpstr>Calibri</vt:lpstr>
      <vt:lpstr>Calibri Light</vt:lpstr>
      <vt:lpstr>Century Gothic</vt:lpstr>
      <vt:lpstr>Fira Sans Extra Condensed Medium</vt:lpstr>
      <vt:lpstr>Helvetica</vt:lpstr>
      <vt:lpstr>Helvetica Neue</vt:lpstr>
      <vt:lpstr>Ink Free</vt:lpstr>
      <vt:lpstr>Verdana</vt:lpstr>
      <vt:lpstr>Wingdings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FORMULACIÓN Y EVALUACIÓN DE PROYECTOS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Gracias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Licenciasdcs 08</dc:creator>
  <cp:lastModifiedBy>Licenciasdcs 08</cp:lastModifiedBy>
  <cp:revision>33</cp:revision>
  <cp:lastPrinted>2024-05-15T20:24:33Z</cp:lastPrinted>
  <dcterms:created xsi:type="dcterms:W3CDTF">2024-05-14T15:42:12Z</dcterms:created>
  <dcterms:modified xsi:type="dcterms:W3CDTF">2024-06-07T16:34:44Z</dcterms:modified>
</cp:coreProperties>
</file>